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0"/>
  </p:notesMasterIdLst>
  <p:sldIdLst>
    <p:sldId id="287" r:id="rId2"/>
    <p:sldId id="285" r:id="rId3"/>
    <p:sldId id="1973" r:id="rId4"/>
    <p:sldId id="1349" r:id="rId5"/>
    <p:sldId id="1411" r:id="rId6"/>
    <p:sldId id="1412" r:id="rId7"/>
    <p:sldId id="1347" r:id="rId8"/>
    <p:sldId id="1989" r:id="rId9"/>
    <p:sldId id="2099" r:id="rId10"/>
    <p:sldId id="2100" r:id="rId11"/>
    <p:sldId id="2101" r:id="rId12"/>
    <p:sldId id="1974" r:id="rId13"/>
    <p:sldId id="1934" r:id="rId14"/>
    <p:sldId id="1935" r:id="rId15"/>
    <p:sldId id="1936" r:id="rId16"/>
    <p:sldId id="2018" r:id="rId17"/>
    <p:sldId id="1937" r:id="rId18"/>
    <p:sldId id="2020" r:id="rId19"/>
    <p:sldId id="2021" r:id="rId20"/>
    <p:sldId id="2022" r:id="rId21"/>
    <p:sldId id="2060" r:id="rId22"/>
    <p:sldId id="2081" r:id="rId23"/>
    <p:sldId id="2082" r:id="rId24"/>
    <p:sldId id="2025" r:id="rId25"/>
    <p:sldId id="2085" r:id="rId26"/>
    <p:sldId id="2086" r:id="rId27"/>
    <p:sldId id="2027" r:id="rId28"/>
    <p:sldId id="2026" r:id="rId29"/>
    <p:sldId id="2083" r:id="rId30"/>
    <p:sldId id="2097" r:id="rId31"/>
    <p:sldId id="2098" r:id="rId32"/>
    <p:sldId id="2031" r:id="rId33"/>
    <p:sldId id="1933" r:id="rId34"/>
    <p:sldId id="1962" r:id="rId35"/>
    <p:sldId id="1979" r:id="rId36"/>
    <p:sldId id="2089" r:id="rId37"/>
    <p:sldId id="1980" r:id="rId38"/>
    <p:sldId id="1958" r:id="rId39"/>
    <p:sldId id="1959" r:id="rId40"/>
    <p:sldId id="1961" r:id="rId41"/>
    <p:sldId id="1975" r:id="rId42"/>
    <p:sldId id="2014" r:id="rId43"/>
    <p:sldId id="2102" r:id="rId44"/>
    <p:sldId id="1680" r:id="rId45"/>
    <p:sldId id="2087" r:id="rId46"/>
    <p:sldId id="2088" r:id="rId47"/>
    <p:sldId id="1500" r:id="rId48"/>
    <p:sldId id="1978" r:id="rId49"/>
    <p:sldId id="1976" r:id="rId50"/>
    <p:sldId id="1625" r:id="rId51"/>
    <p:sldId id="1732" r:id="rId52"/>
    <p:sldId id="1717" r:id="rId53"/>
    <p:sldId id="1608" r:id="rId54"/>
    <p:sldId id="2090" r:id="rId55"/>
    <p:sldId id="2035" r:id="rId56"/>
    <p:sldId id="2036" r:id="rId57"/>
    <p:sldId id="2028" r:id="rId58"/>
    <p:sldId id="2038" r:id="rId59"/>
    <p:sldId id="2039" r:id="rId60"/>
    <p:sldId id="2040" r:id="rId61"/>
    <p:sldId id="2041" r:id="rId62"/>
    <p:sldId id="2042" r:id="rId63"/>
    <p:sldId id="2044" r:id="rId64"/>
    <p:sldId id="1982" r:id="rId65"/>
    <p:sldId id="2050" r:id="rId66"/>
    <p:sldId id="2051" r:id="rId67"/>
    <p:sldId id="2103" r:id="rId68"/>
    <p:sldId id="2053" r:id="rId69"/>
    <p:sldId id="2054" r:id="rId70"/>
    <p:sldId id="2112" r:id="rId71"/>
    <p:sldId id="1437" r:id="rId72"/>
    <p:sldId id="1439" r:id="rId73"/>
    <p:sldId id="1511" r:id="rId74"/>
    <p:sldId id="2049" r:id="rId75"/>
    <p:sldId id="2104" r:id="rId76"/>
    <p:sldId id="2111" r:id="rId77"/>
    <p:sldId id="1981" r:id="rId78"/>
    <p:sldId id="288" r:id="rId7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422"/>
    <a:srgbClr val="004578"/>
    <a:srgbClr val="017277"/>
    <a:srgbClr val="007452"/>
    <a:srgbClr val="658D1B"/>
    <a:srgbClr val="843380"/>
    <a:srgbClr val="6C1035"/>
    <a:srgbClr val="01B4E3"/>
    <a:srgbClr val="00833C"/>
    <a:srgbClr val="CC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25"/>
    <p:restoredTop sz="94658"/>
  </p:normalViewPr>
  <p:slideViewPr>
    <p:cSldViewPr snapToGrid="0" snapToObjects="1">
      <p:cViewPr varScale="1">
        <p:scale>
          <a:sx n="92" d="100"/>
          <a:sy n="92" d="100"/>
        </p:scale>
        <p:origin x="4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28D45-CD78-E946-97C3-593DC6155472}"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baidu.com/link?url=y486VwwHtqW64QIzh_vhV8OLhSpICnPIrvrPiukKRlfzkr3jSXB_b6Qx4XbGnjwb"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baidu.com/link?url=ktF9fRjzdKUJxpsgobwnLgTk68WSMp_UN_O-hHGnFX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id="{E7FA2BC4-7EF0-4E12-9AF7-6AA474C2CA0C}"/>
              </a:ext>
            </a:extLst>
          </p:cNvPr>
          <p:cNvSpPr>
            <a:spLocks noGrp="1" noRot="1" noChangeAspect="1" noChangeArrowheads="1" noTextEdit="1"/>
          </p:cNvSpPr>
          <p:nvPr>
            <p:ph type="sldImg"/>
          </p:nvPr>
        </p:nvSpPr>
        <p:spPr>
          <a:ln/>
        </p:spPr>
      </p:sp>
      <p:sp>
        <p:nvSpPr>
          <p:cNvPr id="29699" name="备注占位符 2">
            <a:extLst>
              <a:ext uri="{FF2B5EF4-FFF2-40B4-BE49-F238E27FC236}">
                <a16:creationId xmlns:a16="http://schemas.microsoft.com/office/drawing/2014/main" id="{7F400A67-37E0-47EC-BF49-B0B4E1E8F3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29700" name="灯片编号占位符 3">
            <a:extLst>
              <a:ext uri="{FF2B5EF4-FFF2-40B4-BE49-F238E27FC236}">
                <a16:creationId xmlns:a16="http://schemas.microsoft.com/office/drawing/2014/main" id="{C7183D28-7994-4476-8A8E-95D6841ACB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0D16C6D-10B7-4D34-8735-91D8034864DE}" type="slidenum">
              <a:rPr lang="en-US" altLang="zh-CN" sz="1300" smtClean="0"/>
              <a:pPr/>
              <a:t>4</a:t>
            </a:fld>
            <a:endParaRPr lang="en-US" altLang="zh-CN" sz="13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a:extLst>
              <a:ext uri="{FF2B5EF4-FFF2-40B4-BE49-F238E27FC236}">
                <a16:creationId xmlns:a16="http://schemas.microsoft.com/office/drawing/2014/main" id="{B6FFAF03-AE0A-4CD1-B326-B305072E4957}"/>
              </a:ext>
            </a:extLst>
          </p:cNvPr>
          <p:cNvSpPr>
            <a:spLocks noGrp="1" noRot="1" noChangeAspect="1" noChangeArrowheads="1" noTextEdit="1"/>
          </p:cNvSpPr>
          <p:nvPr>
            <p:ph type="sldImg"/>
          </p:nvPr>
        </p:nvSpPr>
        <p:spPr>
          <a:ln/>
        </p:spPr>
      </p:sp>
      <p:sp>
        <p:nvSpPr>
          <p:cNvPr id="77827" name="备注占位符 2">
            <a:extLst>
              <a:ext uri="{FF2B5EF4-FFF2-40B4-BE49-F238E27FC236}">
                <a16:creationId xmlns:a16="http://schemas.microsoft.com/office/drawing/2014/main" id="{A4AEBD9E-F559-4EC7-A232-8E5438960A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extLst>
      <p:ext uri="{BB962C8B-B14F-4D97-AF65-F5344CB8AC3E}">
        <p14:creationId xmlns:p14="http://schemas.microsoft.com/office/powerpoint/2010/main" val="1070385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CCF34E4-2E67-4A5F-B6B0-4A604D2E729F}"/>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82BB49EE-48E4-4A9F-9236-7E08D03C23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7652" name="Slide Number Placeholder 3">
            <a:extLst>
              <a:ext uri="{FF2B5EF4-FFF2-40B4-BE49-F238E27FC236}">
                <a16:creationId xmlns:a16="http://schemas.microsoft.com/office/drawing/2014/main" id="{FB449477-5D30-4B6E-BB6B-C32F1D0A8E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D87518E-1450-43CA-95D6-359BAC7940C7}" type="slidenum">
              <a:rPr lang="en-US" altLang="en-US" sz="1300"/>
              <a:pPr>
                <a:spcBef>
                  <a:spcPct val="0"/>
                </a:spcBef>
              </a:pPr>
              <a:t>42</a:t>
            </a:fld>
            <a:endParaRPr lang="en-US" altLang="en-US" sz="13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8320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a:extLst>
              <a:ext uri="{FF2B5EF4-FFF2-40B4-BE49-F238E27FC236}">
                <a16:creationId xmlns:a16="http://schemas.microsoft.com/office/drawing/2014/main" id="{5C3179A9-88F9-4F1C-8162-70F2AAE31CCF}"/>
              </a:ext>
            </a:extLst>
          </p:cNvPr>
          <p:cNvSpPr>
            <a:spLocks noGrp="1" noRot="1" noChangeAspect="1" noChangeArrowheads="1" noTextEdit="1"/>
          </p:cNvSpPr>
          <p:nvPr>
            <p:ph type="sldImg"/>
          </p:nvPr>
        </p:nvSpPr>
        <p:spPr>
          <a:ln/>
        </p:spPr>
      </p:sp>
      <p:sp>
        <p:nvSpPr>
          <p:cNvPr id="70659" name="备注占位符 2">
            <a:extLst>
              <a:ext uri="{FF2B5EF4-FFF2-40B4-BE49-F238E27FC236}">
                <a16:creationId xmlns:a16="http://schemas.microsoft.com/office/drawing/2014/main" id="{0C2C0E2F-E624-4080-8FEF-DD577C3571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70660" name="灯片编号占位符 3">
            <a:extLst>
              <a:ext uri="{FF2B5EF4-FFF2-40B4-BE49-F238E27FC236}">
                <a16:creationId xmlns:a16="http://schemas.microsoft.com/office/drawing/2014/main" id="{A6673CE6-D043-4CCB-B661-F2EB8DCA11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D3D512C-8CB7-4898-91BB-89C169530612}" type="slidenum">
              <a:rPr lang="en-US" altLang="zh-CN" sz="1300" smtClean="0"/>
              <a:pPr/>
              <a:t>44</a:t>
            </a:fld>
            <a:endParaRPr lang="en-US" altLang="zh-CN"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a:extLst>
              <a:ext uri="{FF2B5EF4-FFF2-40B4-BE49-F238E27FC236}">
                <a16:creationId xmlns:a16="http://schemas.microsoft.com/office/drawing/2014/main" id="{4EDF9A9A-4317-4311-95D2-FE9336F42B09}"/>
              </a:ext>
            </a:extLst>
          </p:cNvPr>
          <p:cNvSpPr>
            <a:spLocks noGrp="1" noRot="1" noChangeAspect="1" noChangeArrowheads="1" noTextEdit="1"/>
          </p:cNvSpPr>
          <p:nvPr>
            <p:ph type="sldImg"/>
          </p:nvPr>
        </p:nvSpPr>
        <p:spPr>
          <a:ln/>
        </p:spPr>
      </p:sp>
      <p:sp>
        <p:nvSpPr>
          <p:cNvPr id="92163" name="备注占位符 2">
            <a:extLst>
              <a:ext uri="{FF2B5EF4-FFF2-40B4-BE49-F238E27FC236}">
                <a16:creationId xmlns:a16="http://schemas.microsoft.com/office/drawing/2014/main" id="{B2AE8165-968E-489A-A9A1-7EB657A643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latin typeface="Arial" panose="020B0604020202020204" pitchFamily="34" charset="0"/>
              </a:rPr>
              <a:t>使用的模板</a:t>
            </a:r>
            <a:endParaRPr lang="en-US" altLang="zh-CN" dirty="0">
              <a:latin typeface="Arial" panose="020B0604020202020204" pitchFamily="34" charset="0"/>
            </a:endParaRPr>
          </a:p>
          <a:p>
            <a:r>
              <a:rPr lang="zh-CN" altLang="en-US" dirty="0">
                <a:latin typeface="Arial" panose="020B0604020202020204" pitchFamily="34" charset="0"/>
              </a:rPr>
              <a:t>学术不端的限定</a:t>
            </a:r>
            <a:endParaRPr lang="en-US" altLang="zh-CN" dirty="0">
              <a:latin typeface="Arial" panose="020B0604020202020204" pitchFamily="34" charset="0"/>
            </a:endParaRPr>
          </a:p>
          <a:p>
            <a:r>
              <a:rPr lang="zh-CN" altLang="en-US" dirty="0">
                <a:latin typeface="Arial" panose="020B0604020202020204" pitchFamily="34" charset="0"/>
              </a:rPr>
              <a:t>多媒体文档如何上传</a:t>
            </a:r>
            <a:endParaRPr lang="en-US" altLang="zh-CN" dirty="0">
              <a:latin typeface="Arial" panose="020B0604020202020204" pitchFamily="34" charset="0"/>
            </a:endParaRPr>
          </a:p>
          <a:p>
            <a:r>
              <a:rPr lang="zh-CN" altLang="en-US" dirty="0">
                <a:latin typeface="Arial" panose="020B0604020202020204" pitchFamily="34" charset="0"/>
              </a:rPr>
              <a:t>参考文献自动检测</a:t>
            </a:r>
            <a:endParaRPr lang="en-US" altLang="zh-CN" dirty="0">
              <a:latin typeface="Arial" panose="020B0604020202020204" pitchFamily="34" charset="0"/>
            </a:endParaRPr>
          </a:p>
          <a:p>
            <a:endParaRPr lang="zh-CN" altLang="en-US" dirty="0">
              <a:latin typeface="Arial" panose="020B0604020202020204" pitchFamily="34" charset="0"/>
            </a:endParaRPr>
          </a:p>
        </p:txBody>
      </p:sp>
      <p:sp>
        <p:nvSpPr>
          <p:cNvPr id="92164" name="灯片编号占位符 3">
            <a:extLst>
              <a:ext uri="{FF2B5EF4-FFF2-40B4-BE49-F238E27FC236}">
                <a16:creationId xmlns:a16="http://schemas.microsoft.com/office/drawing/2014/main" id="{B9929DDF-ED82-4EAC-BDCE-0A61ED6E07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B986F14-6FF8-4DAF-BAB1-FB905CF2ADC0}" type="slidenum">
              <a:rPr lang="en-US" altLang="zh-CN" sz="1300" smtClean="0"/>
              <a:pPr/>
              <a:t>47</a:t>
            </a:fld>
            <a:endParaRPr lang="en-US" altLang="zh-CN" sz="13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a:extLst>
              <a:ext uri="{FF2B5EF4-FFF2-40B4-BE49-F238E27FC236}">
                <a16:creationId xmlns:a16="http://schemas.microsoft.com/office/drawing/2014/main" id="{4EDF9A9A-4317-4311-95D2-FE9336F42B09}"/>
              </a:ext>
            </a:extLst>
          </p:cNvPr>
          <p:cNvSpPr>
            <a:spLocks noGrp="1" noRot="1" noChangeAspect="1" noChangeArrowheads="1" noTextEdit="1"/>
          </p:cNvSpPr>
          <p:nvPr>
            <p:ph type="sldImg"/>
          </p:nvPr>
        </p:nvSpPr>
        <p:spPr>
          <a:ln/>
        </p:spPr>
      </p:sp>
      <p:sp>
        <p:nvSpPr>
          <p:cNvPr id="92163" name="备注占位符 2">
            <a:extLst>
              <a:ext uri="{FF2B5EF4-FFF2-40B4-BE49-F238E27FC236}">
                <a16:creationId xmlns:a16="http://schemas.microsoft.com/office/drawing/2014/main" id="{B2AE8165-968E-489A-A9A1-7EB657A643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latin typeface="Arial" panose="020B0604020202020204" pitchFamily="34" charset="0"/>
              </a:rPr>
              <a:t>使用的模板</a:t>
            </a:r>
            <a:endParaRPr lang="en-US" altLang="zh-CN" dirty="0">
              <a:latin typeface="Arial" panose="020B0604020202020204" pitchFamily="34" charset="0"/>
            </a:endParaRPr>
          </a:p>
          <a:p>
            <a:r>
              <a:rPr lang="zh-CN" altLang="en-US" dirty="0">
                <a:latin typeface="Arial" panose="020B0604020202020204" pitchFamily="34" charset="0"/>
              </a:rPr>
              <a:t>学术不端的限定</a:t>
            </a:r>
            <a:endParaRPr lang="en-US" altLang="zh-CN" dirty="0">
              <a:latin typeface="Arial" panose="020B0604020202020204" pitchFamily="34" charset="0"/>
            </a:endParaRPr>
          </a:p>
          <a:p>
            <a:r>
              <a:rPr lang="zh-CN" altLang="en-US" dirty="0">
                <a:latin typeface="Arial" panose="020B0604020202020204" pitchFamily="34" charset="0"/>
              </a:rPr>
              <a:t>多媒体文档如何上传</a:t>
            </a:r>
            <a:endParaRPr lang="en-US" altLang="zh-CN" dirty="0">
              <a:latin typeface="Arial" panose="020B0604020202020204" pitchFamily="34" charset="0"/>
            </a:endParaRPr>
          </a:p>
          <a:p>
            <a:r>
              <a:rPr lang="zh-CN" altLang="en-US" dirty="0">
                <a:latin typeface="Arial" panose="020B0604020202020204" pitchFamily="34" charset="0"/>
              </a:rPr>
              <a:t>参考文献自动检测</a:t>
            </a:r>
            <a:endParaRPr lang="en-US" altLang="zh-CN" dirty="0">
              <a:latin typeface="Arial" panose="020B0604020202020204" pitchFamily="34" charset="0"/>
            </a:endParaRPr>
          </a:p>
          <a:p>
            <a:endParaRPr lang="zh-CN" altLang="en-US" dirty="0">
              <a:latin typeface="Arial" panose="020B0604020202020204" pitchFamily="34" charset="0"/>
            </a:endParaRPr>
          </a:p>
        </p:txBody>
      </p:sp>
      <p:sp>
        <p:nvSpPr>
          <p:cNvPr id="92164" name="灯片编号占位符 3">
            <a:extLst>
              <a:ext uri="{FF2B5EF4-FFF2-40B4-BE49-F238E27FC236}">
                <a16:creationId xmlns:a16="http://schemas.microsoft.com/office/drawing/2014/main" id="{B9929DDF-ED82-4EAC-BDCE-0A61ED6E07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B986F14-6FF8-4DAF-BAB1-FB905CF2ADC0}" type="slidenum">
              <a:rPr lang="en-US" altLang="zh-CN" sz="1300" smtClean="0"/>
              <a:pPr/>
              <a:t>48</a:t>
            </a:fld>
            <a:endParaRPr lang="en-US" altLang="zh-CN" sz="1300" dirty="0"/>
          </a:p>
        </p:txBody>
      </p:sp>
    </p:spTree>
    <p:extLst>
      <p:ext uri="{BB962C8B-B14F-4D97-AF65-F5344CB8AC3E}">
        <p14:creationId xmlns:p14="http://schemas.microsoft.com/office/powerpoint/2010/main" val="3173537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should I care about open access?</a:t>
            </a:r>
          </a:p>
          <a:p>
            <a:pPr marL="228600" indent="-228600">
              <a:buFont typeface="+mj-lt"/>
              <a:buAutoNum type="arabicPeriod"/>
            </a:pPr>
            <a:r>
              <a:rPr lang="en-US" dirty="0"/>
              <a:t>Your work will be shared more broadly under the Open Access</a:t>
            </a:r>
            <a:r>
              <a:rPr lang="en-US" baseline="0" dirty="0"/>
              <a:t> model because a subscription is not required to read it.</a:t>
            </a:r>
          </a:p>
          <a:p>
            <a:pPr marL="228600" indent="-228600">
              <a:buFont typeface="+mj-lt"/>
              <a:buAutoNum type="arabicPeriod"/>
            </a:pPr>
            <a:r>
              <a:rPr lang="en-US" baseline="0" dirty="0"/>
              <a:t>Your research funder may require that you publish your article Open Access, so this helps you comply with funder requirements.</a:t>
            </a:r>
          </a:p>
          <a:p>
            <a:pPr marL="228600" indent="-228600">
              <a:buFont typeface="+mj-lt"/>
              <a:buAutoNum type="arabicPeriod"/>
            </a:pPr>
            <a:r>
              <a:rPr lang="en-US" baseline="0" dirty="0"/>
              <a:t>Open Access articles often have more liberal copyright and reuse permissions, so other researchers can reuse and build upon your work more easily.</a:t>
            </a:r>
          </a:p>
        </p:txBody>
      </p:sp>
      <p:sp>
        <p:nvSpPr>
          <p:cNvPr id="4" name="Slide Number Placeholder 3"/>
          <p:cNvSpPr>
            <a:spLocks noGrp="1"/>
          </p:cNvSpPr>
          <p:nvPr>
            <p:ph type="sldNum" sz="quarter" idx="10"/>
          </p:nvPr>
        </p:nvSpPr>
        <p:spPr/>
        <p:txBody>
          <a:bodyPr/>
          <a:lstStyle/>
          <a:p>
            <a:fld id="{81461574-6E02-47B1-B548-0A1DA8FD3873}" type="slidenum">
              <a:rPr lang="en-US" smtClean="0"/>
              <a:t>52</a:t>
            </a:fld>
            <a:endParaRPr lang="en-US" dirty="0"/>
          </a:p>
        </p:txBody>
      </p:sp>
    </p:spTree>
    <p:extLst>
      <p:ext uri="{BB962C8B-B14F-4D97-AF65-F5344CB8AC3E}">
        <p14:creationId xmlns:p14="http://schemas.microsoft.com/office/powerpoint/2010/main" val="1559743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1005fb92a1f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1005fb92a1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42A670EA-5B55-4B0C-A29A-2AD6C9AFB6C2}"/>
              </a:ext>
            </a:extLst>
          </p:cNvPr>
          <p:cNvSpPr>
            <a:spLocks noGrp="1" noRot="1" noChangeAspect="1" noChangeArrowheads="1" noTextEdit="1"/>
          </p:cNvSpPr>
          <p:nvPr>
            <p:ph type="sldImg"/>
          </p:nvPr>
        </p:nvSpPr>
        <p:spPr>
          <a:ln/>
        </p:spPr>
      </p:sp>
      <p:sp>
        <p:nvSpPr>
          <p:cNvPr id="106499" name="备注占位符 2">
            <a:extLst>
              <a:ext uri="{FF2B5EF4-FFF2-40B4-BE49-F238E27FC236}">
                <a16:creationId xmlns:a16="http://schemas.microsoft.com/office/drawing/2014/main" id="{B617839E-9588-4FA5-94C7-439905D45B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latin typeface="Arial" panose="020B0604020202020204" pitchFamily="34" charset="0"/>
              </a:rPr>
              <a:t>大量的社交平台，结识学术人脉，拓展学术交流圈，</a:t>
            </a:r>
          </a:p>
        </p:txBody>
      </p:sp>
      <p:sp>
        <p:nvSpPr>
          <p:cNvPr id="106500" name="灯片编号占位符 3">
            <a:extLst>
              <a:ext uri="{FF2B5EF4-FFF2-40B4-BE49-F238E27FC236}">
                <a16:creationId xmlns:a16="http://schemas.microsoft.com/office/drawing/2014/main" id="{3D72114D-D1C1-4ED1-8AA1-ED47F06E82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9D39F23-75C3-412A-A6D7-3D7122607E3D}" type="slidenum">
              <a:rPr lang="en-US" altLang="zh-CN" sz="1300" smtClean="0"/>
              <a:pPr/>
              <a:t>71</a:t>
            </a:fld>
            <a:endParaRPr lang="en-US" altLang="zh-CN" sz="13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03EA3322-6AC0-4BD6-8574-CDB9F019D81C}"/>
              </a:ext>
            </a:extLst>
          </p:cNvPr>
          <p:cNvSpPr>
            <a:spLocks noGrp="1" noRot="1" noChangeAspect="1" noChangeArrowheads="1" noTextEdit="1"/>
          </p:cNvSpPr>
          <p:nvPr>
            <p:ph type="sldImg"/>
          </p:nvPr>
        </p:nvSpPr>
        <p:spPr>
          <a:ln/>
        </p:spPr>
      </p:sp>
      <p:sp>
        <p:nvSpPr>
          <p:cNvPr id="108547" name="Notes Placeholder 2">
            <a:extLst>
              <a:ext uri="{FF2B5EF4-FFF2-40B4-BE49-F238E27FC236}">
                <a16:creationId xmlns:a16="http://schemas.microsoft.com/office/drawing/2014/main" id="{F2941A07-5441-4A6D-B3B9-A22CCCD7B1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latin typeface="Arial" panose="020B0604020202020204" pitchFamily="34" charset="0"/>
            </a:endParaRPr>
          </a:p>
        </p:txBody>
      </p:sp>
      <p:sp>
        <p:nvSpPr>
          <p:cNvPr id="108548" name="Date Placeholder 3">
            <a:extLst>
              <a:ext uri="{FF2B5EF4-FFF2-40B4-BE49-F238E27FC236}">
                <a16:creationId xmlns:a16="http://schemas.microsoft.com/office/drawing/2014/main" id="{6BA141F5-2FF3-4486-A511-C0B009A09E9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1D0C3B4-7C1E-4CD3-848C-3EBD5B6958D2}" type="datetime1">
              <a:rPr lang="en-US" altLang="zh-CN" sz="1300" smtClean="0"/>
              <a:pPr/>
              <a:t>9/19/2023</a:t>
            </a:fld>
            <a:endParaRPr lang="en-US" altLang="zh-CN" sz="1300" dirty="0"/>
          </a:p>
        </p:txBody>
      </p:sp>
      <p:sp>
        <p:nvSpPr>
          <p:cNvPr id="108549" name="Slide Number Placeholder 4">
            <a:extLst>
              <a:ext uri="{FF2B5EF4-FFF2-40B4-BE49-F238E27FC236}">
                <a16:creationId xmlns:a16="http://schemas.microsoft.com/office/drawing/2014/main" id="{9F6F63A2-2B13-44E0-8F2C-D6C14407F9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6CA998-0332-4822-9E71-B83E1D3293B7}" type="slidenum">
              <a:rPr lang="en-US" altLang="zh-CN" sz="1300" smtClean="0"/>
              <a:pPr/>
              <a:t>72</a:t>
            </a:fld>
            <a:endParaRPr lang="en-US" altLang="zh-CN" sz="13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E354E23E-0E62-4EBB-86F8-CF36B85F6F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D490B5C-E64D-471A-AC98-6D2812CC8FA4}" type="slidenum">
              <a:rPr lang="en-US" altLang="zh-CN" sz="1300" smtClean="0"/>
              <a:pPr/>
              <a:t>5</a:t>
            </a:fld>
            <a:endParaRPr lang="en-US" altLang="zh-CN" sz="1300" dirty="0"/>
          </a:p>
        </p:txBody>
      </p:sp>
      <p:sp>
        <p:nvSpPr>
          <p:cNvPr id="31747" name="Rectangle 2">
            <a:extLst>
              <a:ext uri="{FF2B5EF4-FFF2-40B4-BE49-F238E27FC236}">
                <a16:creationId xmlns:a16="http://schemas.microsoft.com/office/drawing/2014/main" id="{B23FF9A3-D21F-4DF0-840E-CEE63F59F087}"/>
              </a:ext>
            </a:extLst>
          </p:cNvPr>
          <p:cNvSpPr>
            <a:spLocks noGrp="1" noRot="1" noChangeAspect="1" noChangeArrowheads="1" noTextEdit="1"/>
          </p:cNvSpPr>
          <p:nvPr>
            <p:ph type="sldImg"/>
          </p:nvPr>
        </p:nvSpPr>
        <p:spPr>
          <a:xfrm>
            <a:off x="142875" y="768350"/>
            <a:ext cx="6813550" cy="3833813"/>
          </a:xfrm>
          <a:ln/>
        </p:spPr>
      </p:sp>
      <p:sp>
        <p:nvSpPr>
          <p:cNvPr id="31748" name="Rectangle 3">
            <a:extLst>
              <a:ext uri="{FF2B5EF4-FFF2-40B4-BE49-F238E27FC236}">
                <a16:creationId xmlns:a16="http://schemas.microsoft.com/office/drawing/2014/main" id="{86EC39B2-3C50-4A18-A297-D33E8C2CFFC5}"/>
              </a:ext>
            </a:extLst>
          </p:cNvPr>
          <p:cNvSpPr>
            <a:spLocks noGrp="1" noChangeArrowheads="1"/>
          </p:cNvSpPr>
          <p:nvPr>
            <p:ph type="body" idx="1"/>
          </p:nvPr>
        </p:nvSpPr>
        <p:spPr>
          <a:xfrm>
            <a:off x="709613" y="4856163"/>
            <a:ext cx="5680075" cy="4598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a:latin typeface="宋体" panose="02010600030101010101" pitchFamily="2" charset="-122"/>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AB738250-CD95-42DA-8C5B-C49CEEC775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ea typeface="宋体" panose="02010600030101010101" pitchFamily="2" charset="-122"/>
              </a:defRPr>
            </a:lvl1pPr>
            <a:lvl2pPr marL="742950" indent="-285750" defTabSz="990600">
              <a:defRPr sz="2400">
                <a:solidFill>
                  <a:schemeClr val="tx1"/>
                </a:solidFill>
                <a:latin typeface="Arial" panose="020B0604020202020204" pitchFamily="34" charset="0"/>
                <a:ea typeface="宋体" panose="02010600030101010101" pitchFamily="2" charset="-122"/>
              </a:defRPr>
            </a:lvl2pPr>
            <a:lvl3pPr marL="1143000" indent="-228600" defTabSz="990600">
              <a:defRPr sz="2400">
                <a:solidFill>
                  <a:schemeClr val="tx1"/>
                </a:solidFill>
                <a:latin typeface="Arial" panose="020B0604020202020204" pitchFamily="34" charset="0"/>
                <a:ea typeface="宋体" panose="02010600030101010101" pitchFamily="2" charset="-122"/>
              </a:defRPr>
            </a:lvl3pPr>
            <a:lvl4pPr marL="1600200" indent="-228600" defTabSz="990600">
              <a:defRPr sz="2400">
                <a:solidFill>
                  <a:schemeClr val="tx1"/>
                </a:solidFill>
                <a:latin typeface="Arial" panose="020B0604020202020204" pitchFamily="34" charset="0"/>
                <a:ea typeface="宋体" panose="02010600030101010101" pitchFamily="2" charset="-122"/>
              </a:defRPr>
            </a:lvl4pPr>
            <a:lvl5pPr marL="2057400" indent="-228600" defTabSz="990600">
              <a:defRPr sz="2400">
                <a:solidFill>
                  <a:schemeClr val="tx1"/>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7AAE55F8-977D-4F32-88BF-21891E7463D6}" type="slidenum">
              <a:rPr lang="en-US" altLang="zh-CN" sz="1300">
                <a:ea typeface="MS PGothic" panose="020B0600070205080204" pitchFamily="34" charset="-128"/>
              </a:rPr>
              <a:pPr/>
              <a:t>77</a:t>
            </a:fld>
            <a:endParaRPr lang="en-US" altLang="zh-CN" sz="1300" dirty="0">
              <a:ea typeface="MS PGothic" panose="020B0600070205080204" pitchFamily="34" charset="-128"/>
            </a:endParaRPr>
          </a:p>
        </p:txBody>
      </p:sp>
      <p:sp>
        <p:nvSpPr>
          <p:cNvPr id="71683" name="Rectangle 2">
            <a:extLst>
              <a:ext uri="{FF2B5EF4-FFF2-40B4-BE49-F238E27FC236}">
                <a16:creationId xmlns:a16="http://schemas.microsoft.com/office/drawing/2014/main" id="{A8E3C9F6-2E60-4682-A19D-5D9010E75918}"/>
              </a:ext>
            </a:extLst>
          </p:cNvPr>
          <p:cNvSpPr>
            <a:spLocks noGrp="1" noRot="1" noChangeAspect="1" noChangeArrowheads="1" noTextEdit="1"/>
          </p:cNvSpPr>
          <p:nvPr>
            <p:ph type="sldImg"/>
          </p:nvPr>
        </p:nvSpPr>
        <p:spPr>
          <a:xfrm>
            <a:off x="139700" y="766763"/>
            <a:ext cx="6819900" cy="3836987"/>
          </a:xfrm>
          <a:ln/>
        </p:spPr>
      </p:sp>
      <p:sp>
        <p:nvSpPr>
          <p:cNvPr id="71684" name="Rectangle 3">
            <a:extLst>
              <a:ext uri="{FF2B5EF4-FFF2-40B4-BE49-F238E27FC236}">
                <a16:creationId xmlns:a16="http://schemas.microsoft.com/office/drawing/2014/main" id="{B406EDB2-FE88-44A8-A8CA-BBD6BFB775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4C61D2D6-6BFA-4914-8F7F-B65C8B37869A}"/>
              </a:ext>
            </a:extLst>
          </p:cNvPr>
          <p:cNvSpPr>
            <a:spLocks noGrp="1" noRot="1" noChangeAspect="1" noChangeArrowheads="1" noTextEdit="1"/>
          </p:cNvSpPr>
          <p:nvPr>
            <p:ph type="sldImg"/>
          </p:nvPr>
        </p:nvSpPr>
        <p:spPr>
          <a:ln/>
        </p:spPr>
      </p:sp>
      <p:sp>
        <p:nvSpPr>
          <p:cNvPr id="33795" name="备注占位符 2">
            <a:extLst>
              <a:ext uri="{FF2B5EF4-FFF2-40B4-BE49-F238E27FC236}">
                <a16:creationId xmlns:a16="http://schemas.microsoft.com/office/drawing/2014/main" id="{D8880D04-86CA-47E4-8073-6E52AAE8BA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dirty="0">
                <a:latin typeface="Arial" panose="020B0604020202020204" pitchFamily="34" charset="0"/>
              </a:rPr>
              <a:t>IEEE Components, Packaging, and Manufacturing Technology Society</a:t>
            </a:r>
            <a:endParaRPr lang="en-US" altLang="zh-CN" dirty="0">
              <a:latin typeface="Arial" panose="020B0604020202020204" pitchFamily="34" charset="0"/>
            </a:endParaRPr>
          </a:p>
          <a:p>
            <a:r>
              <a:rPr lang="zh-CN" altLang="en-US" dirty="0">
                <a:latin typeface="Arial" panose="020B0604020202020204" pitchFamily="34" charset="0"/>
              </a:rPr>
              <a:t>（</a:t>
            </a:r>
            <a:r>
              <a:rPr lang="en-US" altLang="zh-CN" dirty="0">
                <a:latin typeface="Arial" panose="020B0604020202020204" pitchFamily="34" charset="0"/>
              </a:rPr>
              <a:t>IEEE CPMT Society</a:t>
            </a:r>
            <a:r>
              <a:rPr lang="zh-CN" altLang="en-US" dirty="0">
                <a:latin typeface="Arial" panose="020B0604020202020204" pitchFamily="34" charset="0"/>
              </a:rPr>
              <a:t>） </a:t>
            </a:r>
            <a:r>
              <a:rPr lang="en-US" altLang="zh-CN" dirty="0">
                <a:latin typeface="Arial" panose="020B0604020202020204" pitchFamily="34" charset="0"/>
              </a:rPr>
              <a:t>has changed its name to the IEEE Electronics Packaging Society.</a:t>
            </a:r>
          </a:p>
          <a:p>
            <a:endParaRPr lang="zh-CN" altLang="en-US" dirty="0">
              <a:latin typeface="Arial" panose="020B0604020202020204" pitchFamily="34" charset="0"/>
            </a:endParaRPr>
          </a:p>
        </p:txBody>
      </p:sp>
      <p:sp>
        <p:nvSpPr>
          <p:cNvPr id="33796" name="灯片编号占位符 3">
            <a:extLst>
              <a:ext uri="{FF2B5EF4-FFF2-40B4-BE49-F238E27FC236}">
                <a16:creationId xmlns:a16="http://schemas.microsoft.com/office/drawing/2014/main" id="{62DDC42F-FAFB-4E6E-AAAF-CFD4C64CBE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0C44E2A-1084-4591-A4AA-53213F12D626}" type="slidenum">
              <a:rPr lang="en-US" altLang="zh-CN" sz="1300" smtClean="0"/>
              <a:pPr/>
              <a:t>6</a:t>
            </a:fld>
            <a:endParaRPr lang="en-US" altLang="zh-CN" sz="13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97A0B6F6-4352-4162-9810-8FE8137539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F0E8EAF-EEF0-4249-8D08-62C889FFD8D5}" type="slidenum">
              <a:rPr lang="en-US" altLang="zh-CN" sz="1300" smtClean="0"/>
              <a:pPr/>
              <a:t>7</a:t>
            </a:fld>
            <a:endParaRPr lang="en-US" altLang="zh-CN" sz="1300" dirty="0"/>
          </a:p>
        </p:txBody>
      </p:sp>
      <p:sp>
        <p:nvSpPr>
          <p:cNvPr id="35843" name="Rectangle 2">
            <a:extLst>
              <a:ext uri="{FF2B5EF4-FFF2-40B4-BE49-F238E27FC236}">
                <a16:creationId xmlns:a16="http://schemas.microsoft.com/office/drawing/2014/main" id="{06693E81-7624-449D-B966-258ED4B6EB47}"/>
              </a:ext>
            </a:extLst>
          </p:cNvPr>
          <p:cNvSpPr>
            <a:spLocks noGrp="1" noRot="1" noChangeAspect="1" noChangeArrowheads="1" noTextEdit="1"/>
          </p:cNvSpPr>
          <p:nvPr>
            <p:ph type="sldImg"/>
          </p:nvPr>
        </p:nvSpPr>
        <p:spPr>
          <a:xfrm>
            <a:off x="142875" y="768350"/>
            <a:ext cx="6818313" cy="3836988"/>
          </a:xfrm>
          <a:ln/>
        </p:spPr>
      </p:sp>
      <p:sp>
        <p:nvSpPr>
          <p:cNvPr id="35844" name="Rectangle 3">
            <a:extLst>
              <a:ext uri="{FF2B5EF4-FFF2-40B4-BE49-F238E27FC236}">
                <a16:creationId xmlns:a16="http://schemas.microsoft.com/office/drawing/2014/main" id="{85DC9F65-154C-40D1-A21D-C8A77F0C3BD8}"/>
              </a:ext>
            </a:extLst>
          </p:cNvPr>
          <p:cNvSpPr>
            <a:spLocks noGrp="1" noChangeArrowheads="1"/>
          </p:cNvSpPr>
          <p:nvPr>
            <p:ph type="body" idx="1"/>
          </p:nvPr>
        </p:nvSpPr>
        <p:spPr>
          <a:xfrm>
            <a:off x="711200" y="4860925"/>
            <a:ext cx="56769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a:extLst>
              <a:ext uri="{FF2B5EF4-FFF2-40B4-BE49-F238E27FC236}">
                <a16:creationId xmlns:a16="http://schemas.microsoft.com/office/drawing/2014/main" id="{BF17A51B-7737-4B99-B78D-47E61AF53030}"/>
              </a:ext>
            </a:extLst>
          </p:cNvPr>
          <p:cNvSpPr>
            <a:spLocks noGrp="1" noRot="1" noChangeAspect="1" noTextEdit="1"/>
          </p:cNvSpPr>
          <p:nvPr>
            <p:ph type="sldImg"/>
          </p:nvPr>
        </p:nvSpPr>
        <p:spPr>
          <a:xfrm>
            <a:off x="138113" y="766763"/>
            <a:ext cx="6823075" cy="3838575"/>
          </a:xfrm>
          <a:ln/>
        </p:spPr>
      </p:sp>
      <p:sp>
        <p:nvSpPr>
          <p:cNvPr id="65539" name="备注占位符 2">
            <a:extLst>
              <a:ext uri="{FF2B5EF4-FFF2-40B4-BE49-F238E27FC236}">
                <a16:creationId xmlns:a16="http://schemas.microsoft.com/office/drawing/2014/main" id="{1F4FF36B-4C61-483F-A21B-F7EA1A55F3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65540" name="灯片编号占位符 3">
            <a:extLst>
              <a:ext uri="{FF2B5EF4-FFF2-40B4-BE49-F238E27FC236}">
                <a16:creationId xmlns:a16="http://schemas.microsoft.com/office/drawing/2014/main" id="{266EF063-CCF2-424A-8063-8B7D104FE9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ea typeface="宋体" panose="02010600030101010101" pitchFamily="2" charset="-122"/>
              </a:defRPr>
            </a:lvl1pPr>
            <a:lvl2pPr marL="742950" indent="-285750" defTabSz="990600">
              <a:defRPr sz="2400">
                <a:solidFill>
                  <a:schemeClr val="tx1"/>
                </a:solidFill>
                <a:latin typeface="Arial" panose="020B0604020202020204" pitchFamily="34" charset="0"/>
                <a:ea typeface="宋体" panose="02010600030101010101" pitchFamily="2" charset="-122"/>
              </a:defRPr>
            </a:lvl2pPr>
            <a:lvl3pPr marL="1143000" indent="-228600" defTabSz="990600">
              <a:defRPr sz="2400">
                <a:solidFill>
                  <a:schemeClr val="tx1"/>
                </a:solidFill>
                <a:latin typeface="Arial" panose="020B0604020202020204" pitchFamily="34" charset="0"/>
                <a:ea typeface="宋体" panose="02010600030101010101" pitchFamily="2" charset="-122"/>
              </a:defRPr>
            </a:lvl3pPr>
            <a:lvl4pPr marL="1600200" indent="-228600" defTabSz="990600">
              <a:defRPr sz="2400">
                <a:solidFill>
                  <a:schemeClr val="tx1"/>
                </a:solidFill>
                <a:latin typeface="Arial" panose="020B0604020202020204" pitchFamily="34" charset="0"/>
                <a:ea typeface="宋体" panose="02010600030101010101" pitchFamily="2" charset="-122"/>
              </a:defRPr>
            </a:lvl4pPr>
            <a:lvl5pPr marL="2057400" indent="-228600" defTabSz="990600">
              <a:defRPr sz="2400">
                <a:solidFill>
                  <a:schemeClr val="tx1"/>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014DF30D-53F0-480B-ABC6-57AF6F9ABD73}" type="slidenum">
              <a:rPr lang="en-US" altLang="zh-CN" sz="1300">
                <a:ea typeface="MS PGothic" panose="020B0600070205080204" pitchFamily="34" charset="-128"/>
              </a:rPr>
              <a:pPr/>
              <a:t>8</a:t>
            </a:fld>
            <a:endParaRPr lang="en-US" altLang="zh-CN" sz="1300" dirty="0">
              <a:ea typeface="MS PGothic"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id="{194827A9-9AFB-4D8F-ADAE-EBA24650D044}"/>
              </a:ext>
            </a:extLst>
          </p:cNvPr>
          <p:cNvSpPr>
            <a:spLocks noGrp="1" noRot="1" noChangeAspect="1" noChangeArrowheads="1" noTextEdit="1"/>
          </p:cNvSpPr>
          <p:nvPr>
            <p:ph type="sldImg"/>
          </p:nvPr>
        </p:nvSpPr>
        <p:spPr>
          <a:ln/>
        </p:spPr>
      </p:sp>
      <p:sp>
        <p:nvSpPr>
          <p:cNvPr id="40963" name="备注占位符 2">
            <a:extLst>
              <a:ext uri="{FF2B5EF4-FFF2-40B4-BE49-F238E27FC236}">
                <a16:creationId xmlns:a16="http://schemas.microsoft.com/office/drawing/2014/main" id="{4E15DFA9-4093-4F23-AE6D-3559A15871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IET:</a:t>
            </a:r>
            <a:r>
              <a:rPr lang="zh-CN" altLang="en-US" dirty="0">
                <a:latin typeface="Arial" panose="020B0604020202020204" pitchFamily="34" charset="0"/>
              </a:rPr>
              <a:t>英国工程技术学会</a:t>
            </a:r>
            <a:endParaRPr lang="en-US" altLang="zh-CN" dirty="0">
              <a:latin typeface="Arial" panose="020B0604020202020204" pitchFamily="34" charset="0"/>
            </a:endParaRPr>
          </a:p>
          <a:p>
            <a:r>
              <a:rPr lang="en-US" altLang="zh-CN" dirty="0">
                <a:latin typeface="Arial" panose="020B0604020202020204" pitchFamily="34" charset="0"/>
              </a:rPr>
              <a:t>VDE</a:t>
            </a:r>
            <a:r>
              <a:rPr lang="zh-CN" altLang="en-US" dirty="0">
                <a:latin typeface="Arial" panose="020B0604020202020204" pitchFamily="34" charset="0"/>
              </a:rPr>
              <a:t>：德国电气工程师学会</a:t>
            </a:r>
            <a:endParaRPr lang="en-US" altLang="zh-CN" dirty="0">
              <a:latin typeface="Arial" panose="020B0604020202020204" pitchFamily="34" charset="0"/>
            </a:endParaRPr>
          </a:p>
          <a:p>
            <a:r>
              <a:rPr lang="en-US" altLang="zh-CN" dirty="0">
                <a:latin typeface="Arial" panose="020B0604020202020204" pitchFamily="34" charset="0"/>
              </a:rPr>
              <a:t>AGU</a:t>
            </a:r>
            <a:r>
              <a:rPr lang="zh-CN" altLang="en-US" dirty="0">
                <a:latin typeface="Arial" panose="020B0604020202020204" pitchFamily="34" charset="0"/>
              </a:rPr>
              <a:t>：美国地球物理学会</a:t>
            </a:r>
            <a:endParaRPr lang="en-US" altLang="zh-CN" dirty="0">
              <a:latin typeface="Arial" panose="020B0604020202020204" pitchFamily="34" charset="0"/>
            </a:endParaRPr>
          </a:p>
          <a:p>
            <a:r>
              <a:rPr lang="en-US" altLang="zh-CN" dirty="0">
                <a:latin typeface="Arial" panose="020B0604020202020204" pitchFamily="34" charset="0"/>
              </a:rPr>
              <a:t>TUP</a:t>
            </a:r>
            <a:r>
              <a:rPr lang="zh-CN" altLang="en-US" dirty="0">
                <a:latin typeface="Arial" panose="020B0604020202020204" pitchFamily="34" charset="0"/>
              </a:rPr>
              <a:t>：清华大学学报英文版</a:t>
            </a:r>
            <a:endParaRPr lang="en-US" altLang="zh-CN" dirty="0">
              <a:latin typeface="Arial" panose="020B0604020202020204" pitchFamily="34" charset="0"/>
            </a:endParaRPr>
          </a:p>
          <a:p>
            <a:r>
              <a:rPr lang="en-US" altLang="zh-CN" dirty="0">
                <a:latin typeface="Arial" panose="020B0604020202020204" pitchFamily="34" charset="0"/>
              </a:rPr>
              <a:t>CSEE</a:t>
            </a:r>
            <a:r>
              <a:rPr lang="zh-CN" altLang="en-US" dirty="0">
                <a:latin typeface="Arial" panose="020B0604020202020204" pitchFamily="34" charset="0"/>
              </a:rPr>
              <a:t> 中国电机工程学会 </a:t>
            </a:r>
            <a:endParaRPr lang="en-US" altLang="zh-CN" dirty="0">
              <a:latin typeface="Arial" panose="020B0604020202020204" pitchFamily="34" charset="0"/>
            </a:endParaRPr>
          </a:p>
          <a:p>
            <a:r>
              <a:rPr lang="en-US" altLang="zh-CN" dirty="0">
                <a:latin typeface="Arial" panose="020B0604020202020204" pitchFamily="34" charset="0"/>
              </a:rPr>
              <a:t>BIAI</a:t>
            </a:r>
            <a:r>
              <a:rPr lang="zh-CN" altLang="en-US" dirty="0">
                <a:latin typeface="Arial" panose="020B0604020202020204" pitchFamily="34" charset="0"/>
              </a:rPr>
              <a:t>：北京航天情报与信息研究所 期刊</a:t>
            </a:r>
            <a:endParaRPr lang="en-US" altLang="zh-CN" dirty="0">
              <a:latin typeface="Arial" panose="020B0604020202020204" pitchFamily="34" charset="0"/>
            </a:endParaRPr>
          </a:p>
          <a:p>
            <a:r>
              <a:rPr lang="en-US" altLang="zh-CN" b="1" dirty="0">
                <a:latin typeface="Arial" panose="020B0604020202020204" pitchFamily="34" charset="0"/>
              </a:rPr>
              <a:t>New OA Journals:</a:t>
            </a:r>
            <a:r>
              <a:rPr lang="en-US" altLang="zh-CN" dirty="0">
                <a:latin typeface="Arial" panose="020B0604020202020204" pitchFamily="34" charset="0"/>
              </a:rPr>
              <a:t> </a:t>
            </a:r>
            <a:endParaRPr lang="zh-CN" altLang="en-US" dirty="0">
              <a:latin typeface="Arial" panose="020B0604020202020204" pitchFamily="34" charset="0"/>
            </a:endParaRPr>
          </a:p>
          <a:p>
            <a:r>
              <a:rPr lang="en-US" altLang="zh-CN" dirty="0">
                <a:latin typeface="Arial" panose="020B0604020202020204" pitchFamily="34" charset="0"/>
              </a:rPr>
              <a:t>China Power Supply Society (CPSS)</a:t>
            </a:r>
            <a:r>
              <a:rPr lang="zh-CN" altLang="en-US" dirty="0">
                <a:latin typeface="Arial" panose="020B0604020202020204" pitchFamily="34" charset="0"/>
                <a:hlinkClick r:id="rId3"/>
              </a:rPr>
              <a:t>中国电源学会</a:t>
            </a:r>
            <a:endParaRPr lang="zh-CN" altLang="en-US" dirty="0">
              <a:latin typeface="Arial" panose="020B0604020202020204" pitchFamily="34" charset="0"/>
            </a:endParaRPr>
          </a:p>
          <a:p>
            <a:r>
              <a:rPr lang="en-US" altLang="zh-CN" dirty="0">
                <a:latin typeface="Arial" panose="020B0604020202020204" pitchFamily="34" charset="0"/>
              </a:rPr>
              <a:t> Transactions on Power Electronics and Applications</a:t>
            </a:r>
            <a:endParaRPr lang="zh-CN" altLang="en-US" dirty="0">
              <a:latin typeface="Arial" panose="020B0604020202020204" pitchFamily="34" charset="0"/>
            </a:endParaRPr>
          </a:p>
          <a:p>
            <a:r>
              <a:rPr lang="en-US" altLang="zh-CN" dirty="0">
                <a:latin typeface="Arial" panose="020B0604020202020204" pitchFamily="34" charset="0"/>
              </a:rPr>
              <a:t>China Electrotechnical Society (CES)</a:t>
            </a:r>
            <a:r>
              <a:rPr lang="zh-CN" altLang="en-US" dirty="0">
                <a:latin typeface="Arial" panose="020B0604020202020204" pitchFamily="34" charset="0"/>
                <a:hlinkClick r:id="rId4"/>
              </a:rPr>
              <a:t>中国电工技术学会</a:t>
            </a:r>
            <a:endParaRPr lang="zh-CN" altLang="en-US" dirty="0">
              <a:latin typeface="Arial" panose="020B0604020202020204" pitchFamily="34" charset="0"/>
            </a:endParaRPr>
          </a:p>
          <a:p>
            <a:r>
              <a:rPr lang="en-US" altLang="zh-CN" dirty="0">
                <a:latin typeface="Arial" panose="020B0604020202020204" pitchFamily="34" charset="0"/>
              </a:rPr>
              <a:t> Transactions on Electrical Machines and Systems (CES-TEMS)</a:t>
            </a:r>
            <a:endParaRPr lang="zh-CN" altLang="en-US" dirty="0">
              <a:latin typeface="Arial" panose="020B0604020202020204" pitchFamily="34" charset="0"/>
            </a:endParaRPr>
          </a:p>
          <a:p>
            <a:r>
              <a:rPr lang="en-US" altLang="zh-CN" dirty="0">
                <a:latin typeface="Arial" panose="020B0604020202020204" pitchFamily="34" charset="0"/>
              </a:rPr>
              <a:t>China Machine Press (CMP)</a:t>
            </a:r>
            <a:r>
              <a:rPr lang="zh-CN" altLang="en-US" dirty="0">
                <a:latin typeface="Arial" panose="020B0604020202020204" pitchFamily="34" charset="0"/>
              </a:rPr>
              <a:t>机械工业出版社</a:t>
            </a:r>
            <a:endParaRPr lang="en-US" altLang="zh-CN" dirty="0">
              <a:latin typeface="Arial" panose="020B0604020202020204" pitchFamily="34" charset="0"/>
            </a:endParaRPr>
          </a:p>
          <a:p>
            <a:r>
              <a:rPr lang="en-US" altLang="zh-CN" dirty="0">
                <a:latin typeface="Arial" panose="020B0604020202020204" pitchFamily="34" charset="0"/>
              </a:rPr>
              <a:t>Chinese Journal of Electrical Engineering (CJEE</a:t>
            </a:r>
            <a:endParaRPr lang="zh-CN" altLang="en-US" dirty="0">
              <a:latin typeface="Arial" panose="020B0604020202020204" pitchFamily="34" charset="0"/>
            </a:endParaRPr>
          </a:p>
          <a:p>
            <a:r>
              <a:rPr lang="en-US" altLang="zh-CN" dirty="0">
                <a:latin typeface="Arial" panose="020B0604020202020204" pitchFamily="34" charset="0"/>
              </a:rPr>
              <a:t>URSI Radio Science Bulletin&lt;</a:t>
            </a:r>
            <a:r>
              <a:rPr lang="zh-CN" altLang="en-US" dirty="0">
                <a:latin typeface="Arial" panose="020B0604020202020204" pitchFamily="34" charset="0"/>
              </a:rPr>
              <a:t>法</a:t>
            </a:r>
            <a:r>
              <a:rPr lang="en-US" altLang="zh-CN" dirty="0">
                <a:latin typeface="Arial" panose="020B0604020202020204" pitchFamily="34" charset="0"/>
              </a:rPr>
              <a:t>&gt;</a:t>
            </a:r>
            <a:r>
              <a:rPr lang="zh-CN" altLang="en-US" dirty="0">
                <a:latin typeface="Arial" panose="020B0604020202020204" pitchFamily="34" charset="0"/>
              </a:rPr>
              <a:t>国际无线电科学联合会</a:t>
            </a:r>
            <a:endParaRPr lang="en-US" altLang="zh-CN" dirty="0">
              <a:latin typeface="Arial" panose="020B0604020202020204" pitchFamily="34" charset="0"/>
            </a:endParaRPr>
          </a:p>
          <a:p>
            <a:r>
              <a:rPr lang="en-US" altLang="zh-CN" dirty="0">
                <a:latin typeface="Arial" panose="020B0604020202020204" pitchFamily="34" charset="0"/>
              </a:rPr>
              <a:t>IEEE-Wiley</a:t>
            </a:r>
            <a:r>
              <a:rPr lang="zh-CN" altLang="en-US" dirty="0">
                <a:latin typeface="Arial" panose="020B0604020202020204" pitchFamily="34" charset="0"/>
              </a:rPr>
              <a:t>：</a:t>
            </a:r>
            <a:r>
              <a:rPr lang="en-US" altLang="zh-CN" dirty="0">
                <a:latin typeface="Arial" panose="020B0604020202020204" pitchFamily="34" charset="0"/>
              </a:rPr>
              <a:t>IEEE</a:t>
            </a:r>
            <a:r>
              <a:rPr lang="zh-CN" altLang="en-US" dirty="0">
                <a:latin typeface="Arial" panose="020B0604020202020204" pitchFamily="34" charset="0"/>
              </a:rPr>
              <a:t>和</a:t>
            </a:r>
            <a:r>
              <a:rPr lang="en-US" altLang="zh-CN" dirty="0">
                <a:latin typeface="Arial" panose="020B0604020202020204" pitchFamily="34" charset="0"/>
              </a:rPr>
              <a:t>Wiley</a:t>
            </a:r>
            <a:r>
              <a:rPr lang="zh-CN" altLang="en-US" dirty="0">
                <a:latin typeface="Arial" panose="020B0604020202020204" pitchFamily="34" charset="0"/>
              </a:rPr>
              <a:t>合作出版的电子图书近</a:t>
            </a:r>
            <a:r>
              <a:rPr lang="en-US" altLang="zh-CN" dirty="0">
                <a:latin typeface="Arial" panose="020B0604020202020204" pitchFamily="34" charset="0"/>
              </a:rPr>
              <a:t>800</a:t>
            </a:r>
            <a:r>
              <a:rPr lang="zh-CN" altLang="en-US" dirty="0">
                <a:latin typeface="Arial" panose="020B0604020202020204" pitchFamily="34" charset="0"/>
              </a:rPr>
              <a:t>本，横跨众多技术领域，包括生物工程、电力能源、通信技术等多方面研究</a:t>
            </a:r>
            <a:endParaRPr lang="en-US" altLang="zh-CN" dirty="0">
              <a:latin typeface="Arial" panose="020B0604020202020204" pitchFamily="34" charset="0"/>
            </a:endParaRPr>
          </a:p>
          <a:p>
            <a:r>
              <a:rPr lang="en-US" altLang="zh-CN" dirty="0">
                <a:latin typeface="Arial" panose="020B0604020202020204" pitchFamily="34" charset="0"/>
              </a:rPr>
              <a:t>MIT</a:t>
            </a:r>
            <a:r>
              <a:rPr lang="zh-CN" altLang="en-US" dirty="0">
                <a:latin typeface="Arial" panose="020B0604020202020204" pitchFamily="34" charset="0"/>
              </a:rPr>
              <a:t>：计算机科学和工程技术方面电子图书</a:t>
            </a:r>
            <a:r>
              <a:rPr lang="en-US" altLang="zh-CN" dirty="0">
                <a:latin typeface="Arial" panose="020B0604020202020204" pitchFamily="34" charset="0"/>
              </a:rPr>
              <a:t>600</a:t>
            </a:r>
            <a:r>
              <a:rPr lang="zh-CN" altLang="en-US" dirty="0">
                <a:latin typeface="Arial" panose="020B0604020202020204" pitchFamily="34" charset="0"/>
              </a:rPr>
              <a:t>多本</a:t>
            </a:r>
            <a:endParaRPr lang="en-US" altLang="zh-CN" dirty="0">
              <a:latin typeface="Arial" panose="020B0604020202020204" pitchFamily="34" charset="0"/>
            </a:endParaRPr>
          </a:p>
          <a:p>
            <a:r>
              <a:rPr lang="en-US" altLang="zh-CN" dirty="0">
                <a:latin typeface="Arial" panose="020B0604020202020204" pitchFamily="34" charset="0"/>
              </a:rPr>
              <a:t>Morgan &amp; Claypool</a:t>
            </a:r>
            <a:r>
              <a:rPr lang="zh-CN" altLang="en-US" dirty="0">
                <a:latin typeface="Arial" panose="020B0604020202020204" pitchFamily="34" charset="0"/>
              </a:rPr>
              <a:t>：综述文集</a:t>
            </a:r>
            <a:r>
              <a:rPr lang="en-US" altLang="zh-CN" dirty="0">
                <a:latin typeface="Arial" panose="020B0604020202020204" pitchFamily="34" charset="0"/>
              </a:rPr>
              <a:t>700</a:t>
            </a:r>
            <a:r>
              <a:rPr lang="zh-CN" altLang="en-US" dirty="0">
                <a:latin typeface="Arial" panose="020B0604020202020204" pitchFamily="34" charset="0"/>
              </a:rPr>
              <a:t>多本，重点聚焦工程和计算机科学</a:t>
            </a:r>
            <a:endParaRPr lang="en-US" altLang="zh-CN" dirty="0">
              <a:latin typeface="Arial" panose="020B0604020202020204" pitchFamily="34" charset="0"/>
            </a:endParaRPr>
          </a:p>
          <a:p>
            <a:r>
              <a:rPr lang="en-US" altLang="zh-CN" dirty="0">
                <a:latin typeface="Arial" panose="020B0604020202020204" pitchFamily="34" charset="0"/>
              </a:rPr>
              <a:t>SMPTE</a:t>
            </a:r>
            <a:r>
              <a:rPr lang="zh-CN" altLang="en-US" dirty="0">
                <a:latin typeface="Arial" panose="020B0604020202020204" pitchFamily="34" charset="0"/>
              </a:rPr>
              <a:t> </a:t>
            </a:r>
            <a:r>
              <a:rPr lang="zh-CN" altLang="en-US" b="1" dirty="0">
                <a:latin typeface="Arial" panose="020B0604020202020204" pitchFamily="34" charset="0"/>
              </a:rPr>
              <a:t>美国电影电视工程师学会 期刊、会议、标准</a:t>
            </a:r>
            <a:endParaRPr lang="en-US" altLang="zh-CN" b="1" dirty="0">
              <a:latin typeface="Arial" panose="020B0604020202020204" pitchFamily="34" charset="0"/>
            </a:endParaRPr>
          </a:p>
        </p:txBody>
      </p:sp>
      <p:sp>
        <p:nvSpPr>
          <p:cNvPr id="40964" name="灯片编号占位符 3">
            <a:extLst>
              <a:ext uri="{FF2B5EF4-FFF2-40B4-BE49-F238E27FC236}">
                <a16:creationId xmlns:a16="http://schemas.microsoft.com/office/drawing/2014/main" id="{D8F41A99-6384-4F25-B1D1-9BC34E8D95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ea typeface="MS PGothic" panose="020B0600070205080204" pitchFamily="34" charset="-128"/>
              </a:defRPr>
            </a:lvl1pPr>
            <a:lvl2pPr marL="742950" indent="-285750" defTabSz="990600">
              <a:defRPr sz="2400">
                <a:solidFill>
                  <a:schemeClr val="tx1"/>
                </a:solidFill>
                <a:latin typeface="Arial" panose="020B0604020202020204" pitchFamily="34" charset="0"/>
                <a:ea typeface="MS PGothic" panose="020B0600070205080204" pitchFamily="34" charset="-128"/>
              </a:defRPr>
            </a:lvl2pPr>
            <a:lvl3pPr marL="1143000" indent="-228600" defTabSz="990600">
              <a:defRPr sz="2400">
                <a:solidFill>
                  <a:schemeClr val="tx1"/>
                </a:solidFill>
                <a:latin typeface="Arial" panose="020B0604020202020204" pitchFamily="34" charset="0"/>
                <a:ea typeface="MS PGothic" panose="020B0600070205080204" pitchFamily="34" charset="-128"/>
              </a:defRPr>
            </a:lvl3pPr>
            <a:lvl4pPr marL="1600200" indent="-228600" defTabSz="990600">
              <a:defRPr sz="2400">
                <a:solidFill>
                  <a:schemeClr val="tx1"/>
                </a:solidFill>
                <a:latin typeface="Arial" panose="020B0604020202020204" pitchFamily="34" charset="0"/>
                <a:ea typeface="MS PGothic" panose="020B0600070205080204" pitchFamily="34" charset="-128"/>
              </a:defRPr>
            </a:lvl4pPr>
            <a:lvl5pPr marL="2057400" indent="-228600" defTabSz="990600">
              <a:defRPr sz="24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8ED39F0-70B1-4F9B-8471-852F2A89FF48}" type="slidenum">
              <a:rPr lang="en-US" altLang="zh-CN" sz="1300" smtClean="0"/>
              <a:pPr/>
              <a:t>10</a:t>
            </a:fld>
            <a:endParaRPr lang="en-US" altLang="zh-CN" sz="13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ChangeArrowheads="1" noTextEdit="1"/>
          </p:cNvSpPr>
          <p:nvPr>
            <p:ph type="sldImg"/>
          </p:nvPr>
        </p:nvSpPr>
        <p:spPr>
          <a:ln/>
        </p:spPr>
      </p:sp>
      <p:sp>
        <p:nvSpPr>
          <p:cNvPr id="8909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latin typeface="Arial" panose="020B0604020202020204" pitchFamily="34" charset="0"/>
              </a:rPr>
              <a:t>改</a:t>
            </a:r>
            <a:r>
              <a:rPr lang="en-US" altLang="zh-CN" dirty="0" err="1">
                <a:latin typeface="Arial" panose="020B0604020202020204" pitchFamily="34" charset="0"/>
              </a:rPr>
              <a:t>infocom</a:t>
            </a:r>
            <a:endParaRPr lang="en-US" altLang="zh-CN" dirty="0">
              <a:latin typeface="Arial" panose="020B0604020202020204" pitchFamily="34" charset="0"/>
            </a:endParaRPr>
          </a:p>
          <a:p>
            <a:r>
              <a:rPr lang="zh-CN" altLang="en-US" dirty="0">
                <a:latin typeface="Arial" panose="020B0604020202020204" pitchFamily="34" charset="0"/>
              </a:rPr>
              <a:t>了解往届文章的程度、方向、格式、周期等</a:t>
            </a:r>
          </a:p>
        </p:txBody>
      </p:sp>
      <p:sp>
        <p:nvSpPr>
          <p:cNvPr id="8909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ea typeface="ＭＳ Ｐゴシック" panose="020B0600070205080204" pitchFamily="34" charset="-128"/>
              </a:defRPr>
            </a:lvl1pPr>
            <a:lvl2pPr marL="742950" indent="-285750" defTabSz="990600">
              <a:defRPr sz="2400">
                <a:solidFill>
                  <a:schemeClr val="tx1"/>
                </a:solidFill>
                <a:latin typeface="Arial" panose="020B0604020202020204" pitchFamily="34" charset="0"/>
                <a:ea typeface="ＭＳ Ｐゴシック" panose="020B0600070205080204" pitchFamily="34" charset="-128"/>
              </a:defRPr>
            </a:lvl2pPr>
            <a:lvl3pPr marL="1143000" indent="-228600" defTabSz="990600">
              <a:defRPr sz="2400">
                <a:solidFill>
                  <a:schemeClr val="tx1"/>
                </a:solidFill>
                <a:latin typeface="Arial" panose="020B0604020202020204" pitchFamily="34" charset="0"/>
                <a:ea typeface="ＭＳ Ｐゴシック" panose="020B0600070205080204" pitchFamily="34" charset="-128"/>
              </a:defRPr>
            </a:lvl3pPr>
            <a:lvl4pPr marL="1600200" indent="-228600" defTabSz="990600">
              <a:defRPr sz="2400">
                <a:solidFill>
                  <a:schemeClr val="tx1"/>
                </a:solidFill>
                <a:latin typeface="Arial" panose="020B0604020202020204" pitchFamily="34" charset="0"/>
                <a:ea typeface="ＭＳ Ｐゴシック" panose="020B0600070205080204" pitchFamily="34" charset="-128"/>
              </a:defRPr>
            </a:lvl4pPr>
            <a:lvl5pPr marL="2057400" indent="-228600" defTabSz="990600">
              <a:defRPr sz="24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20A06C1-B1A3-477C-B0CF-B36EE4BF8230}" type="slidenum">
              <a:rPr lang="en-US" altLang="zh-CN" sz="1300" smtClean="0"/>
              <a:pPr/>
              <a:t>32</a:t>
            </a:fld>
            <a:endParaRPr lang="en-US" altLang="zh-CN" sz="1300" dirty="0"/>
          </a:p>
        </p:txBody>
      </p:sp>
    </p:spTree>
    <p:extLst>
      <p:ext uri="{BB962C8B-B14F-4D97-AF65-F5344CB8AC3E}">
        <p14:creationId xmlns:p14="http://schemas.microsoft.com/office/powerpoint/2010/main" val="1052290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a:extLst>
              <a:ext uri="{FF2B5EF4-FFF2-40B4-BE49-F238E27FC236}">
                <a16:creationId xmlns:a16="http://schemas.microsoft.com/office/drawing/2014/main" id="{B6FFAF03-AE0A-4CD1-B326-B305072E4957}"/>
              </a:ext>
            </a:extLst>
          </p:cNvPr>
          <p:cNvSpPr>
            <a:spLocks noGrp="1" noRot="1" noChangeAspect="1" noChangeArrowheads="1" noTextEdit="1"/>
          </p:cNvSpPr>
          <p:nvPr>
            <p:ph type="sldImg"/>
          </p:nvPr>
        </p:nvSpPr>
        <p:spPr>
          <a:ln/>
        </p:spPr>
      </p:sp>
      <p:sp>
        <p:nvSpPr>
          <p:cNvPr id="77827" name="备注占位符 2">
            <a:extLst>
              <a:ext uri="{FF2B5EF4-FFF2-40B4-BE49-F238E27FC236}">
                <a16:creationId xmlns:a16="http://schemas.microsoft.com/office/drawing/2014/main" id="{A4AEBD9E-F559-4EC7-A232-8E5438960A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extLst>
      <p:ext uri="{BB962C8B-B14F-4D97-AF65-F5344CB8AC3E}">
        <p14:creationId xmlns:p14="http://schemas.microsoft.com/office/powerpoint/2010/main" val="4255284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a:extLst>
              <a:ext uri="{FF2B5EF4-FFF2-40B4-BE49-F238E27FC236}">
                <a16:creationId xmlns:a16="http://schemas.microsoft.com/office/drawing/2014/main" id="{B6FFAF03-AE0A-4CD1-B326-B305072E4957}"/>
              </a:ext>
            </a:extLst>
          </p:cNvPr>
          <p:cNvSpPr>
            <a:spLocks noGrp="1" noRot="1" noChangeAspect="1" noChangeArrowheads="1" noTextEdit="1"/>
          </p:cNvSpPr>
          <p:nvPr>
            <p:ph type="sldImg"/>
          </p:nvPr>
        </p:nvSpPr>
        <p:spPr>
          <a:ln/>
        </p:spPr>
      </p:sp>
      <p:sp>
        <p:nvSpPr>
          <p:cNvPr id="77827" name="备注占位符 2">
            <a:extLst>
              <a:ext uri="{FF2B5EF4-FFF2-40B4-BE49-F238E27FC236}">
                <a16:creationId xmlns:a16="http://schemas.microsoft.com/office/drawing/2014/main" id="{A4AEBD9E-F559-4EC7-A232-8E5438960A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extLst>
      <p:ext uri="{BB962C8B-B14F-4D97-AF65-F5344CB8AC3E}">
        <p14:creationId xmlns:p14="http://schemas.microsoft.com/office/powerpoint/2010/main" val="78173987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gif"/><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2.gi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gif"/><Relationship Id="rId9"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3015 IEEE Brand Blue">
    <p:spTree>
      <p:nvGrpSpPr>
        <p:cNvPr id="1" name=""/>
        <p:cNvGrpSpPr/>
        <p:nvPr/>
      </p:nvGrpSpPr>
      <p:grpSpPr>
        <a:xfrm>
          <a:off x="0" y="0"/>
          <a:ext cx="0" cy="0"/>
          <a:chOff x="0" y="0"/>
          <a:chExt cx="0" cy="0"/>
        </a:xfrm>
      </p:grpSpPr>
      <p:pic>
        <p:nvPicPr>
          <p:cNvPr id="55" name="Picture 54"/>
          <p:cNvPicPr>
            <a:picLocks noChangeAspect="1"/>
          </p:cNvPicPr>
          <p:nvPr userDrawn="1"/>
        </p:nvPicPr>
        <p:blipFill rotWithShape="1">
          <a:blip r:embed="rId2">
            <a:extLst>
              <a:ext uri="{28A0092B-C50C-407E-A947-70E740481C1C}">
                <a14:useLocalDpi xmlns:a14="http://schemas.microsoft.com/office/drawing/2010/main" val="0"/>
              </a:ext>
            </a:extLst>
          </a:blip>
          <a:srcRect l="259"/>
          <a:stretch/>
        </p:blipFill>
        <p:spPr>
          <a:xfrm>
            <a:off x="0" y="0"/>
            <a:ext cx="9144000" cy="5143500"/>
          </a:xfrm>
          <a:prstGeom prst="rect">
            <a:avLst/>
          </a:prstGeom>
        </p:spPr>
      </p:pic>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sp>
        <p:nvSpPr>
          <p:cNvPr id="25" name="Title 1"/>
          <p:cNvSpPr>
            <a:spLocks noGrp="1"/>
          </p:cNvSpPr>
          <p:nvPr>
            <p:ph type="ctrTitle" hasCustomPrompt="1"/>
          </p:nvPr>
        </p:nvSpPr>
        <p:spPr>
          <a:xfrm>
            <a:off x="685800" y="3138060"/>
            <a:ext cx="7772400" cy="522983"/>
          </a:xfrm>
        </p:spPr>
        <p:txBody>
          <a:bodyPr anchor="b">
            <a:normAutofit/>
          </a:bodyPr>
          <a:lstStyle>
            <a:lvl1pPr algn="l">
              <a:defRPr sz="3300" i="0">
                <a:solidFill>
                  <a:srgbClr val="0066A1"/>
                </a:solidFill>
              </a:defRPr>
            </a:lvl1pPr>
          </a:lstStyle>
          <a:p>
            <a:r>
              <a:rPr lang="en-US" dirty="0"/>
              <a:t>Title Here</a:t>
            </a:r>
          </a:p>
        </p:txBody>
      </p:sp>
      <p:sp>
        <p:nvSpPr>
          <p:cNvPr id="26" name="Subtitle 2"/>
          <p:cNvSpPr>
            <a:spLocks noGrp="1"/>
          </p:cNvSpPr>
          <p:nvPr>
            <p:ph type="subTitle" idx="1" hasCustomPrompt="1"/>
          </p:nvPr>
        </p:nvSpPr>
        <p:spPr>
          <a:xfrm>
            <a:off x="685800" y="3730100"/>
            <a:ext cx="7772400" cy="956810"/>
          </a:xfrm>
        </p:spPr>
        <p:txBody>
          <a:bodyPr>
            <a:normAutofit/>
          </a:bodyPr>
          <a:lstStyle>
            <a:lvl1pPr marL="0" marR="0" indent="0" algn="l" defTabSz="685800" rtl="0" eaLnBrk="1" fontAlgn="auto" latinLnBrk="0" hangingPunct="1">
              <a:lnSpc>
                <a:spcPct val="90000"/>
              </a:lnSpc>
              <a:spcBef>
                <a:spcPts val="750"/>
              </a:spcBef>
              <a:spcAft>
                <a:spcPts val="0"/>
              </a:spcAft>
              <a:buClr>
                <a:srgbClr val="0066A1"/>
              </a:buClr>
              <a:buSzTx/>
              <a:buFont typeface="LucidaGrande" charset="0"/>
              <a:buNone/>
              <a:tabLst/>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l" defTabSz="685800" rtl="0" eaLnBrk="1" fontAlgn="auto" latinLnBrk="0" hangingPunct="1">
              <a:lnSpc>
                <a:spcPct val="90000"/>
              </a:lnSpc>
              <a:spcBef>
                <a:spcPts val="750"/>
              </a:spcBef>
              <a:spcAft>
                <a:spcPts val="0"/>
              </a:spcAft>
              <a:buClr>
                <a:srgbClr val="0066A1"/>
              </a:buClr>
              <a:buSzTx/>
              <a:buFont typeface="LucidaGrande" charset="0"/>
              <a:buNone/>
              <a:tabLst/>
              <a:defRPr/>
            </a:pPr>
            <a:r>
              <a:rPr lang="en-US" dirty="0">
                <a:effectLst/>
              </a:rPr>
              <a:t>Subtitle here — Delete this slide and use the next slide shown if you would like to edit the cover slide imagery.</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2500" y="4298205"/>
            <a:ext cx="912799" cy="509469"/>
          </a:xfrm>
          <a:prstGeom prst="rect">
            <a:avLst/>
          </a:prstGeom>
        </p:spPr>
      </p:pic>
      <p:pic>
        <p:nvPicPr>
          <p:cNvPr id="19" name="Picture 18">
            <a:extLst>
              <a:ext uri="{FF2B5EF4-FFF2-40B4-BE49-F238E27FC236}">
                <a16:creationId xmlns:a16="http://schemas.microsoft.com/office/drawing/2014/main" id="{29AA3442-5AAB-894D-BA10-E7DE73A9D810}"/>
              </a:ext>
            </a:extLst>
          </p:cNvPr>
          <p:cNvPicPr>
            <a:picLocks noChangeAspect="1"/>
          </p:cNvPicPr>
          <p:nvPr userDrawn="1"/>
        </p:nvPicPr>
        <p:blipFill>
          <a:blip r:embed="rId4"/>
          <a:stretch>
            <a:fillRect/>
          </a:stretch>
        </p:blipFill>
        <p:spPr>
          <a:xfrm>
            <a:off x="0" y="0"/>
            <a:ext cx="9144000" cy="511678"/>
          </a:xfrm>
          <a:prstGeom prst="rect">
            <a:avLst/>
          </a:prstGeom>
        </p:spPr>
      </p:pic>
      <p:pic>
        <p:nvPicPr>
          <p:cNvPr id="27" name="Picture 26">
            <a:extLst>
              <a:ext uri="{FF2B5EF4-FFF2-40B4-BE49-F238E27FC236}">
                <a16:creationId xmlns:a16="http://schemas.microsoft.com/office/drawing/2014/main" id="{68A19985-6475-7240-B96E-4A3CA9EDCD8E}"/>
              </a:ext>
            </a:extLst>
          </p:cNvPr>
          <p:cNvPicPr>
            <a:picLocks noChangeAspect="1"/>
          </p:cNvPicPr>
          <p:nvPr userDrawn="1"/>
        </p:nvPicPr>
        <p:blipFill>
          <a:blip r:embed="rId4"/>
          <a:stretch>
            <a:fillRect/>
          </a:stretch>
        </p:blipFill>
        <p:spPr>
          <a:xfrm flipH="1" flipV="1">
            <a:off x="0" y="4631822"/>
            <a:ext cx="9144000" cy="511678"/>
          </a:xfrm>
          <a:prstGeom prst="rect">
            <a:avLst/>
          </a:prstGeom>
        </p:spPr>
      </p:pic>
      <p:pic>
        <p:nvPicPr>
          <p:cNvPr id="3" name="Picture 2">
            <a:extLst>
              <a:ext uri="{FF2B5EF4-FFF2-40B4-BE49-F238E27FC236}">
                <a16:creationId xmlns:a16="http://schemas.microsoft.com/office/drawing/2014/main" id="{A2DB783D-56F4-5242-A436-0DBA45C57EAC}"/>
              </a:ext>
            </a:extLst>
          </p:cNvPr>
          <p:cNvPicPr>
            <a:picLocks noChangeAspect="1"/>
          </p:cNvPicPr>
          <p:nvPr userDrawn="1"/>
        </p:nvPicPr>
        <p:blipFill>
          <a:blip r:embed="rId5"/>
          <a:stretch>
            <a:fillRect/>
          </a:stretch>
        </p:blipFill>
        <p:spPr>
          <a:xfrm>
            <a:off x="0" y="663651"/>
            <a:ext cx="1828800" cy="1828800"/>
          </a:xfrm>
          <a:prstGeom prst="rect">
            <a:avLst/>
          </a:prstGeom>
        </p:spPr>
      </p:pic>
      <p:pic>
        <p:nvPicPr>
          <p:cNvPr id="5" name="Picture 4">
            <a:extLst>
              <a:ext uri="{FF2B5EF4-FFF2-40B4-BE49-F238E27FC236}">
                <a16:creationId xmlns:a16="http://schemas.microsoft.com/office/drawing/2014/main" id="{CACA45CC-A5C7-4246-B734-5CD42C6330B0}"/>
              </a:ext>
            </a:extLst>
          </p:cNvPr>
          <p:cNvPicPr>
            <a:picLocks noChangeAspect="1"/>
          </p:cNvPicPr>
          <p:nvPr userDrawn="1"/>
        </p:nvPicPr>
        <p:blipFill>
          <a:blip r:embed="rId6"/>
          <a:stretch>
            <a:fillRect/>
          </a:stretch>
        </p:blipFill>
        <p:spPr>
          <a:xfrm>
            <a:off x="1828800" y="663651"/>
            <a:ext cx="1828800" cy="1828800"/>
          </a:xfrm>
          <a:prstGeom prst="rect">
            <a:avLst/>
          </a:prstGeom>
        </p:spPr>
      </p:pic>
      <p:pic>
        <p:nvPicPr>
          <p:cNvPr id="7" name="Picture 6">
            <a:extLst>
              <a:ext uri="{FF2B5EF4-FFF2-40B4-BE49-F238E27FC236}">
                <a16:creationId xmlns:a16="http://schemas.microsoft.com/office/drawing/2014/main" id="{CF0DA18A-5C2E-7F4B-A891-355878F688EF}"/>
              </a:ext>
            </a:extLst>
          </p:cNvPr>
          <p:cNvPicPr>
            <a:picLocks noChangeAspect="1"/>
          </p:cNvPicPr>
          <p:nvPr userDrawn="1"/>
        </p:nvPicPr>
        <p:blipFill>
          <a:blip r:embed="rId7"/>
          <a:stretch>
            <a:fillRect/>
          </a:stretch>
        </p:blipFill>
        <p:spPr>
          <a:xfrm>
            <a:off x="3657600" y="663651"/>
            <a:ext cx="1828800" cy="1828800"/>
          </a:xfrm>
          <a:prstGeom prst="rect">
            <a:avLst/>
          </a:prstGeom>
        </p:spPr>
      </p:pic>
      <p:pic>
        <p:nvPicPr>
          <p:cNvPr id="9" name="Picture 8">
            <a:extLst>
              <a:ext uri="{FF2B5EF4-FFF2-40B4-BE49-F238E27FC236}">
                <a16:creationId xmlns:a16="http://schemas.microsoft.com/office/drawing/2014/main" id="{FEA85BEA-3D09-9C40-A8F1-1428D01D4A7F}"/>
              </a:ext>
            </a:extLst>
          </p:cNvPr>
          <p:cNvPicPr>
            <a:picLocks noChangeAspect="1"/>
          </p:cNvPicPr>
          <p:nvPr userDrawn="1"/>
        </p:nvPicPr>
        <p:blipFill>
          <a:blip r:embed="rId8"/>
          <a:stretch>
            <a:fillRect/>
          </a:stretch>
        </p:blipFill>
        <p:spPr>
          <a:xfrm>
            <a:off x="5486400" y="663651"/>
            <a:ext cx="1828800" cy="1828800"/>
          </a:xfrm>
          <a:prstGeom prst="rect">
            <a:avLst/>
          </a:prstGeom>
        </p:spPr>
      </p:pic>
      <p:pic>
        <p:nvPicPr>
          <p:cNvPr id="12" name="Picture 11">
            <a:extLst>
              <a:ext uri="{FF2B5EF4-FFF2-40B4-BE49-F238E27FC236}">
                <a16:creationId xmlns:a16="http://schemas.microsoft.com/office/drawing/2014/main" id="{52D0B35E-6D81-7146-8F96-8F2788EE2076}"/>
              </a:ext>
            </a:extLst>
          </p:cNvPr>
          <p:cNvPicPr>
            <a:picLocks noChangeAspect="1"/>
          </p:cNvPicPr>
          <p:nvPr userDrawn="1"/>
        </p:nvPicPr>
        <p:blipFill>
          <a:blip r:embed="rId9"/>
          <a:stretch>
            <a:fillRect/>
          </a:stretch>
        </p:blipFill>
        <p:spPr>
          <a:xfrm>
            <a:off x="7315200" y="663651"/>
            <a:ext cx="1828800" cy="1828800"/>
          </a:xfrm>
          <a:prstGeom prst="rect">
            <a:avLst/>
          </a:prstGeom>
        </p:spPr>
      </p:pic>
    </p:spTree>
    <p:extLst>
      <p:ext uri="{BB962C8B-B14F-4D97-AF65-F5344CB8AC3E}">
        <p14:creationId xmlns:p14="http://schemas.microsoft.com/office/powerpoint/2010/main" val="45978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1" name="Content Placeholder 3"/>
          <p:cNvSpPr>
            <a:spLocks noGrp="1"/>
          </p:cNvSpPr>
          <p:nvPr>
            <p:ph sz="half" idx="2" hasCustomPrompt="1"/>
          </p:nvPr>
        </p:nvSpPr>
        <p:spPr>
          <a:xfrm>
            <a:off x="4629150" y="2855320"/>
            <a:ext cx="3886200" cy="1358461"/>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628650" y="1369219"/>
            <a:ext cx="3886200" cy="13750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14" hasCustomPrompt="1"/>
          </p:nvPr>
        </p:nvSpPr>
        <p:spPr>
          <a:xfrm>
            <a:off x="4629150" y="1385779"/>
            <a:ext cx="3886200" cy="1358461"/>
          </a:xfrm>
        </p:spPr>
        <p:txBody>
          <a:bodyPr/>
          <a:lstStyle>
            <a:lvl1pPr marL="0" indent="0">
              <a:buNone/>
              <a:defRPr sz="900" i="1"/>
            </a:lvl1pPr>
          </a:lstStyle>
          <a:p>
            <a:pPr lvl="0"/>
            <a:r>
              <a:rPr lang="en-US" dirty="0"/>
              <a:t>Insert Object</a:t>
            </a:r>
          </a:p>
        </p:txBody>
      </p:sp>
      <p:sp>
        <p:nvSpPr>
          <p:cNvPr id="16" name="Content Placeholder 3"/>
          <p:cNvSpPr>
            <a:spLocks noGrp="1"/>
          </p:cNvSpPr>
          <p:nvPr>
            <p:ph sz="half" idx="15" hasCustomPrompt="1"/>
          </p:nvPr>
        </p:nvSpPr>
        <p:spPr>
          <a:xfrm>
            <a:off x="628650" y="2855320"/>
            <a:ext cx="3886200" cy="1358461"/>
          </a:xfrm>
        </p:spPr>
        <p:txBody>
          <a:bodyPr/>
          <a:lstStyle>
            <a:lvl1pPr marL="0" indent="0">
              <a:buNone/>
              <a:defRPr sz="900" i="1"/>
            </a:lvl1pPr>
          </a:lstStyle>
          <a:p>
            <a:pPr lvl="0"/>
            <a:r>
              <a:rPr lang="en-US" dirty="0"/>
              <a:t>Insert Object</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1" y="1369219"/>
            <a:ext cx="3019523"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able Placeholder 8"/>
          <p:cNvSpPr>
            <a:spLocks noGrp="1"/>
          </p:cNvSpPr>
          <p:nvPr>
            <p:ph type="tbl" sz="quarter" idx="14" hasCustomPrompt="1"/>
          </p:nvPr>
        </p:nvSpPr>
        <p:spPr>
          <a:xfrm>
            <a:off x="3789576" y="1369219"/>
            <a:ext cx="4725775" cy="2844404"/>
          </a:xfrm>
        </p:spPr>
        <p:txBody>
          <a:bodyPr>
            <a:normAutofit/>
          </a:bodyPr>
          <a:lstStyle>
            <a:lvl1pPr marL="0" indent="0">
              <a:buNone/>
              <a:defRPr sz="900" i="1"/>
            </a:lvl1pPr>
          </a:lstStyle>
          <a:p>
            <a:pPr lvl="0"/>
            <a:r>
              <a:rPr lang="en-US" dirty="0"/>
              <a:t>Insert Object</a:t>
            </a:r>
          </a:p>
        </p:txBody>
      </p:sp>
      <p:sp>
        <p:nvSpPr>
          <p:cNvPr id="10" name="Slide Number Placeholder 9"/>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3" name="Text Placeholder 13"/>
          <p:cNvSpPr>
            <a:spLocks noGrp="1"/>
          </p:cNvSpPr>
          <p:nvPr>
            <p:ph type="body" sz="quarter" idx="13"/>
          </p:nvPr>
        </p:nvSpPr>
        <p:spPr>
          <a:xfrm>
            <a:off x="46291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3591613"/>
            <a:ext cx="3886200" cy="622010"/>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628650" y="1369219"/>
            <a:ext cx="3886200" cy="2222393"/>
          </a:xfrm>
        </p:spPr>
        <p:txBody>
          <a:bodyPr>
            <a:normAutofit/>
          </a:bodyPr>
          <a:lstStyle>
            <a:lvl1pPr marL="0" indent="0">
              <a:buNone/>
              <a:defRPr sz="900" i="1" baseline="0"/>
            </a:lvl1pPr>
          </a:lstStyle>
          <a:p>
            <a:r>
              <a:rPr lang="en-US" dirty="0"/>
              <a:t>Insert Photo</a:t>
            </a:r>
          </a:p>
        </p:txBody>
      </p:sp>
      <p:sp>
        <p:nvSpPr>
          <p:cNvPr id="4" name="Slide Number Placeholder 3"/>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844104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3" name="Text Placeholder 13"/>
          <p:cNvSpPr>
            <a:spLocks noGrp="1"/>
          </p:cNvSpPr>
          <p:nvPr>
            <p:ph type="body" sz="quarter" idx="13"/>
          </p:nvPr>
        </p:nvSpPr>
        <p:spPr>
          <a:xfrm>
            <a:off x="628650" y="2128100"/>
            <a:ext cx="7886700" cy="1604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369219"/>
            <a:ext cx="7886700" cy="758882"/>
          </a:xfrm>
        </p:spPr>
        <p:txBody>
          <a:bodyPr>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628650" y="3733015"/>
            <a:ext cx="7886700" cy="497168"/>
          </a:xfrm>
        </p:spPr>
        <p:txBody>
          <a:bodyPr>
            <a:normAutofit/>
          </a:bodyPr>
          <a:lstStyle>
            <a:lvl1pPr marL="0" indent="0">
              <a:buNone/>
              <a:defRPr sz="1500" b="1" i="1">
                <a:solidFill>
                  <a:srgbClr val="0066A1"/>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3" name="Text Placeholder 13"/>
          <p:cNvSpPr>
            <a:spLocks noGrp="1"/>
          </p:cNvSpPr>
          <p:nvPr>
            <p:ph type="body" sz="quarter" idx="13"/>
          </p:nvPr>
        </p:nvSpPr>
        <p:spPr>
          <a:xfrm>
            <a:off x="628650" y="3004794"/>
            <a:ext cx="3886200" cy="1208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369219"/>
            <a:ext cx="7886700" cy="1556426"/>
          </a:xfrm>
        </p:spPr>
        <p:txBody>
          <a:bodyPr numCol="2" spcCol="274320">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a:t>
            </a:r>
          </a:p>
        </p:txBody>
      </p:sp>
      <p:sp>
        <p:nvSpPr>
          <p:cNvPr id="3" name="Picture Placeholder 2"/>
          <p:cNvSpPr>
            <a:spLocks noGrp="1"/>
          </p:cNvSpPr>
          <p:nvPr>
            <p:ph type="pic" sz="quarter" idx="15" hasCustomPrompt="1"/>
          </p:nvPr>
        </p:nvSpPr>
        <p:spPr>
          <a:xfrm>
            <a:off x="4629150" y="3004793"/>
            <a:ext cx="3886200" cy="1208829"/>
          </a:xfrm>
        </p:spPr>
        <p:txBody>
          <a:bodyPr>
            <a:normAutofit/>
          </a:bodyPr>
          <a:lstStyle>
            <a:lvl1pPr marL="0" indent="0">
              <a:buNone/>
              <a:defRPr sz="9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3" name="Text Placeholder 13"/>
          <p:cNvSpPr>
            <a:spLocks noGrp="1"/>
          </p:cNvSpPr>
          <p:nvPr>
            <p:ph type="body" sz="quarter" idx="13"/>
          </p:nvPr>
        </p:nvSpPr>
        <p:spPr>
          <a:xfrm>
            <a:off x="628650" y="1369218"/>
            <a:ext cx="4970872" cy="21658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3535051"/>
            <a:ext cx="4970872" cy="678571"/>
          </a:xfrm>
        </p:spPr>
        <p:txBody>
          <a:bodyPr>
            <a:normAutofit/>
          </a:bodyPr>
          <a:lstStyle>
            <a:lvl1pPr marL="0" indent="0">
              <a:buNone/>
              <a:defRPr sz="1500" b="1">
                <a:solidFill>
                  <a:srgbClr val="0066A1"/>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5712643" y="1369219"/>
            <a:ext cx="2802707" cy="2844404"/>
          </a:xfrm>
        </p:spPr>
        <p:txBody>
          <a:bodyPr>
            <a:normAutofit/>
          </a:bodyPr>
          <a:lstStyle>
            <a:lvl1pPr marL="0" indent="0">
              <a:buNone/>
              <a:defRPr sz="9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3015 IEEE Brand Blu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30C4D4A-ACDB-B74C-BCB3-C138E7832B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9"/>
          <a:stretch/>
        </p:blipFill>
        <p:spPr>
          <a:xfrm>
            <a:off x="0" y="0"/>
            <a:ext cx="9144000" cy="5143500"/>
          </a:xfrm>
          <a:prstGeom prst="rect">
            <a:avLst/>
          </a:prstGeom>
        </p:spPr>
      </p:pic>
      <p:sp>
        <p:nvSpPr>
          <p:cNvPr id="14" name="Slide Number Placeholder 13"/>
          <p:cNvSpPr>
            <a:spLocks noGrp="1"/>
          </p:cNvSpPr>
          <p:nvPr>
            <p:ph type="sldNum" sz="quarter" idx="10"/>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0" name="Picture 9">
            <a:extLst>
              <a:ext uri="{FF2B5EF4-FFF2-40B4-BE49-F238E27FC236}">
                <a16:creationId xmlns:a16="http://schemas.microsoft.com/office/drawing/2014/main" id="{3BBA2620-05E1-B341-AB9A-0BDD1E06D3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4800" y="4554213"/>
            <a:ext cx="904875" cy="264224"/>
          </a:xfrm>
          <a:prstGeom prst="rect">
            <a:avLst/>
          </a:prstGeom>
        </p:spPr>
      </p:pic>
      <p:pic>
        <p:nvPicPr>
          <p:cNvPr id="20" name="Picture 19">
            <a:extLst>
              <a:ext uri="{FF2B5EF4-FFF2-40B4-BE49-F238E27FC236}">
                <a16:creationId xmlns:a16="http://schemas.microsoft.com/office/drawing/2014/main" id="{EFA07D19-CC0D-8846-B975-A56AB0E561DB}"/>
              </a:ext>
            </a:extLst>
          </p:cNvPr>
          <p:cNvPicPr>
            <a:picLocks noChangeAspect="1"/>
          </p:cNvPicPr>
          <p:nvPr userDrawn="1"/>
        </p:nvPicPr>
        <p:blipFill>
          <a:blip r:embed="rId4"/>
          <a:stretch>
            <a:fillRect/>
          </a:stretch>
        </p:blipFill>
        <p:spPr>
          <a:xfrm>
            <a:off x="0" y="0"/>
            <a:ext cx="9144000" cy="511678"/>
          </a:xfrm>
          <a:prstGeom prst="rect">
            <a:avLst/>
          </a:prstGeom>
        </p:spPr>
      </p:pic>
      <p:pic>
        <p:nvPicPr>
          <p:cNvPr id="21" name="Picture 20">
            <a:extLst>
              <a:ext uri="{FF2B5EF4-FFF2-40B4-BE49-F238E27FC236}">
                <a16:creationId xmlns:a16="http://schemas.microsoft.com/office/drawing/2014/main" id="{92BABA45-7969-E44F-8A05-C6E8220BEA03}"/>
              </a:ext>
            </a:extLst>
          </p:cNvPr>
          <p:cNvPicPr>
            <a:picLocks noChangeAspect="1"/>
          </p:cNvPicPr>
          <p:nvPr userDrawn="1"/>
        </p:nvPicPr>
        <p:blipFill>
          <a:blip r:embed="rId4"/>
          <a:stretch>
            <a:fillRect/>
          </a:stretch>
        </p:blipFill>
        <p:spPr>
          <a:xfrm flipH="1" flipV="1">
            <a:off x="0" y="4638352"/>
            <a:ext cx="9144000" cy="511678"/>
          </a:xfrm>
          <a:prstGeom prst="rect">
            <a:avLst/>
          </a:prstGeom>
        </p:spPr>
      </p:pic>
      <p:pic>
        <p:nvPicPr>
          <p:cNvPr id="9" name="Picture 8">
            <a:extLst>
              <a:ext uri="{FF2B5EF4-FFF2-40B4-BE49-F238E27FC236}">
                <a16:creationId xmlns:a16="http://schemas.microsoft.com/office/drawing/2014/main" id="{F537700F-85E0-EC46-850B-0F9701524B5E}"/>
              </a:ext>
            </a:extLst>
          </p:cNvPr>
          <p:cNvPicPr>
            <a:picLocks noChangeAspect="1"/>
          </p:cNvPicPr>
          <p:nvPr userDrawn="1"/>
        </p:nvPicPr>
        <p:blipFill>
          <a:blip r:embed="rId5"/>
          <a:stretch>
            <a:fillRect/>
          </a:stretch>
        </p:blipFill>
        <p:spPr>
          <a:xfrm>
            <a:off x="1380393" y="178044"/>
            <a:ext cx="6383214" cy="4787411"/>
          </a:xfrm>
          <a:prstGeom prst="rect">
            <a:avLst/>
          </a:prstGeom>
        </p:spPr>
      </p:pic>
    </p:spTree>
    <p:extLst>
      <p:ext uri="{BB962C8B-B14F-4D97-AF65-F5344CB8AC3E}">
        <p14:creationId xmlns:p14="http://schemas.microsoft.com/office/powerpoint/2010/main" val="1186665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856060"/>
            <a:ext cx="7772400" cy="857250"/>
          </a:xfrm>
        </p:spPr>
        <p:txBody>
          <a:bodyPr/>
          <a:lstStyle>
            <a:lvl1pPr>
              <a:lnSpc>
                <a:spcPct val="90000"/>
              </a:lnSpc>
              <a:defRPr sz="3600" baseline="0">
                <a:solidFill>
                  <a:srgbClr val="C00000"/>
                </a:solidFill>
                <a:latin typeface="Arial" pitchFamily="34" charset="0"/>
                <a:ea typeface="宋体" pitchFamily="2" charset="-122"/>
              </a:defRPr>
            </a:lvl1pPr>
          </a:lstStyle>
          <a:p>
            <a:r>
              <a:rPr lang="en-US" dirty="0"/>
              <a:t>Click to edit Master title style</a:t>
            </a:r>
          </a:p>
        </p:txBody>
      </p:sp>
      <p:sp>
        <p:nvSpPr>
          <p:cNvPr id="3075" name="Rectangle 3"/>
          <p:cNvSpPr>
            <a:spLocks noGrp="1" noChangeArrowheads="1"/>
          </p:cNvSpPr>
          <p:nvPr>
            <p:ph type="subTitle" idx="1"/>
          </p:nvPr>
        </p:nvSpPr>
        <p:spPr>
          <a:xfrm>
            <a:off x="684213" y="2457450"/>
            <a:ext cx="6400800" cy="971550"/>
          </a:xfrm>
        </p:spPr>
        <p:txBody>
          <a:bodyPr/>
          <a:lstStyle>
            <a:lvl1pPr marL="0" indent="0">
              <a:lnSpc>
                <a:spcPct val="100000"/>
              </a:lnSpc>
              <a:buFont typeface="Wingdings" pitchFamily="2" charset="2"/>
              <a:buNone/>
              <a:defRPr sz="1650" b="1">
                <a:solidFill>
                  <a:schemeClr val="bg2"/>
                </a:solidFill>
              </a:defRPr>
            </a:lvl1pPr>
          </a:lstStyle>
          <a:p>
            <a:r>
              <a:rPr lang="en-US"/>
              <a:t>Click to edit Master subtitle style</a:t>
            </a:r>
          </a:p>
        </p:txBody>
      </p:sp>
    </p:spTree>
    <p:extLst>
      <p:ext uri="{BB962C8B-B14F-4D97-AF65-F5344CB8AC3E}">
        <p14:creationId xmlns:p14="http://schemas.microsoft.com/office/powerpoint/2010/main" val="1408050469"/>
      </p:ext>
    </p:extLst>
  </p:cSld>
  <p:clrMapOvr>
    <a:masterClrMapping/>
  </p:clrMapOvr>
  <p:transition spd="med">
    <p:cover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00050"/>
            <a:ext cx="7772400" cy="857250"/>
          </a:xfrm>
          <a:noFill/>
          <a:ln w="9525">
            <a:noFill/>
            <a:miter lim="800000"/>
            <a:headEnd/>
            <a:tailEnd/>
          </a:ln>
        </p:spPr>
        <p:txBody>
          <a:bodyPr/>
          <a:lstStyle>
            <a:lvl1pPr algn="l" rtl="0" eaLnBrk="1" fontAlgn="base" hangingPunct="1">
              <a:spcBef>
                <a:spcPct val="0"/>
              </a:spcBef>
              <a:spcAft>
                <a:spcPct val="0"/>
              </a:spcAft>
              <a:defRPr lang="en-US" altLang="en-US" sz="3000" b="1" baseline="0">
                <a:solidFill>
                  <a:srgbClr val="C00000"/>
                </a:solidFill>
                <a:latin typeface="Arial" pitchFamily="34" charset="0"/>
                <a:ea typeface="宋体" pitchFamily="2" charset="-122"/>
                <a:cs typeface="+mj-cs"/>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19B4DDD-A8A4-43EE-AB75-38350DE09109}"/>
              </a:ext>
            </a:extLst>
          </p:cNvPr>
          <p:cNvSpPr>
            <a:spLocks noGrp="1"/>
          </p:cNvSpPr>
          <p:nvPr>
            <p:ph type="sldNum" sz="quarter" idx="10"/>
          </p:nvPr>
        </p:nvSpPr>
        <p:spPr/>
        <p:txBody>
          <a:bodyPr/>
          <a:lstStyle>
            <a:lvl1pPr>
              <a:defRPr/>
            </a:lvl1pPr>
          </a:lstStyle>
          <a:p>
            <a:fld id="{DD73C496-6664-42C4-AF6F-EFA14E869A10}" type="slidenum">
              <a:rPr lang="en-US" altLang="zh-CN"/>
              <a:pPr/>
              <a:t>‹#›</a:t>
            </a:fld>
            <a:endParaRPr lang="en-US" altLang="zh-CN" sz="1050">
              <a:solidFill>
                <a:schemeClr val="tx1"/>
              </a:solidFill>
            </a:endParaRPr>
          </a:p>
        </p:txBody>
      </p:sp>
    </p:spTree>
    <p:extLst>
      <p:ext uri="{BB962C8B-B14F-4D97-AF65-F5344CB8AC3E}">
        <p14:creationId xmlns:p14="http://schemas.microsoft.com/office/powerpoint/2010/main" val="332738506"/>
      </p:ext>
    </p:extLst>
  </p:cSld>
  <p:clrMapOvr>
    <a:masterClrMapping/>
  </p:clrMapOvr>
  <p:transition spd="med">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Editable Imagery 3015 IEEE Brand Blue">
    <p:spTree>
      <p:nvGrpSpPr>
        <p:cNvPr id="1" name=""/>
        <p:cNvGrpSpPr/>
        <p:nvPr/>
      </p:nvGrpSpPr>
      <p:grpSpPr>
        <a:xfrm>
          <a:off x="0" y="0"/>
          <a:ext cx="0" cy="0"/>
          <a:chOff x="0" y="0"/>
          <a:chExt cx="0" cy="0"/>
        </a:xfrm>
      </p:grpSpPr>
      <p:pic>
        <p:nvPicPr>
          <p:cNvPr id="55" name="Picture 54"/>
          <p:cNvPicPr>
            <a:picLocks noChangeAspect="1"/>
          </p:cNvPicPr>
          <p:nvPr userDrawn="1"/>
        </p:nvPicPr>
        <p:blipFill rotWithShape="1">
          <a:blip r:embed="rId2">
            <a:extLst>
              <a:ext uri="{28A0092B-C50C-407E-A947-70E740481C1C}">
                <a14:useLocalDpi xmlns:a14="http://schemas.microsoft.com/office/drawing/2010/main" val="0"/>
              </a:ext>
            </a:extLst>
          </a:blip>
          <a:srcRect l="259"/>
          <a:stretch/>
        </p:blipFill>
        <p:spPr>
          <a:xfrm>
            <a:off x="0" y="6530"/>
            <a:ext cx="9144000" cy="5143500"/>
          </a:xfrm>
          <a:prstGeom prst="rect">
            <a:avLst/>
          </a:prstGeom>
        </p:spPr>
      </p:pic>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sp>
        <p:nvSpPr>
          <p:cNvPr id="25" name="Title 1"/>
          <p:cNvSpPr>
            <a:spLocks noGrp="1"/>
          </p:cNvSpPr>
          <p:nvPr>
            <p:ph type="ctrTitle" hasCustomPrompt="1"/>
          </p:nvPr>
        </p:nvSpPr>
        <p:spPr>
          <a:xfrm>
            <a:off x="685800" y="3138060"/>
            <a:ext cx="7772400" cy="522983"/>
          </a:xfrm>
        </p:spPr>
        <p:txBody>
          <a:bodyPr anchor="b">
            <a:normAutofit/>
          </a:bodyPr>
          <a:lstStyle>
            <a:lvl1pPr algn="l">
              <a:defRPr sz="3300" i="0">
                <a:solidFill>
                  <a:srgbClr val="0066A1"/>
                </a:solidFill>
              </a:defRPr>
            </a:lvl1pPr>
          </a:lstStyle>
          <a:p>
            <a:r>
              <a:rPr lang="en-US" dirty="0"/>
              <a:t>Title Here</a:t>
            </a:r>
          </a:p>
        </p:txBody>
      </p:sp>
      <p:sp>
        <p:nvSpPr>
          <p:cNvPr id="26" name="Subtitle 2"/>
          <p:cNvSpPr>
            <a:spLocks noGrp="1"/>
          </p:cNvSpPr>
          <p:nvPr>
            <p:ph type="subTitle" idx="1" hasCustomPrompt="1"/>
          </p:nvPr>
        </p:nvSpPr>
        <p:spPr>
          <a:xfrm>
            <a:off x="685800" y="3730100"/>
            <a:ext cx="7772400" cy="956810"/>
          </a:xfrm>
        </p:spPr>
        <p:txBody>
          <a:bodyPr>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2500" y="4298205"/>
            <a:ext cx="912799" cy="509469"/>
          </a:xfrm>
          <a:prstGeom prst="rect">
            <a:avLst/>
          </a:prstGeom>
        </p:spPr>
      </p:pic>
      <p:pic>
        <p:nvPicPr>
          <p:cNvPr id="19" name="Picture 18">
            <a:extLst>
              <a:ext uri="{FF2B5EF4-FFF2-40B4-BE49-F238E27FC236}">
                <a16:creationId xmlns:a16="http://schemas.microsoft.com/office/drawing/2014/main" id="{29AA3442-5AAB-894D-BA10-E7DE73A9D810}"/>
              </a:ext>
            </a:extLst>
          </p:cNvPr>
          <p:cNvPicPr>
            <a:picLocks noChangeAspect="1"/>
          </p:cNvPicPr>
          <p:nvPr userDrawn="1"/>
        </p:nvPicPr>
        <p:blipFill>
          <a:blip r:embed="rId4"/>
          <a:stretch>
            <a:fillRect/>
          </a:stretch>
        </p:blipFill>
        <p:spPr>
          <a:xfrm>
            <a:off x="0" y="0"/>
            <a:ext cx="9144000" cy="511678"/>
          </a:xfrm>
          <a:prstGeom prst="rect">
            <a:avLst/>
          </a:prstGeom>
        </p:spPr>
      </p:pic>
      <p:pic>
        <p:nvPicPr>
          <p:cNvPr id="27" name="Picture 26">
            <a:extLst>
              <a:ext uri="{FF2B5EF4-FFF2-40B4-BE49-F238E27FC236}">
                <a16:creationId xmlns:a16="http://schemas.microsoft.com/office/drawing/2014/main" id="{68A19985-6475-7240-B96E-4A3CA9EDCD8E}"/>
              </a:ext>
            </a:extLst>
          </p:cNvPr>
          <p:cNvPicPr>
            <a:picLocks noChangeAspect="1"/>
          </p:cNvPicPr>
          <p:nvPr userDrawn="1"/>
        </p:nvPicPr>
        <p:blipFill>
          <a:blip r:embed="rId4"/>
          <a:stretch>
            <a:fillRect/>
          </a:stretch>
        </p:blipFill>
        <p:spPr>
          <a:xfrm flipH="1" flipV="1">
            <a:off x="0" y="4631822"/>
            <a:ext cx="9144000" cy="511678"/>
          </a:xfrm>
          <a:prstGeom prst="rect">
            <a:avLst/>
          </a:prstGeom>
        </p:spPr>
      </p:pic>
      <p:sp>
        <p:nvSpPr>
          <p:cNvPr id="14" name="Picture Placeholder 15">
            <a:extLst>
              <a:ext uri="{FF2B5EF4-FFF2-40B4-BE49-F238E27FC236}">
                <a16:creationId xmlns:a16="http://schemas.microsoft.com/office/drawing/2014/main" id="{E103D69E-D14E-5A42-8516-13719FEF8A1F}"/>
              </a:ext>
            </a:extLst>
          </p:cNvPr>
          <p:cNvSpPr>
            <a:spLocks noGrp="1"/>
          </p:cNvSpPr>
          <p:nvPr>
            <p:ph type="pic" sz="quarter" idx="19"/>
          </p:nvPr>
        </p:nvSpPr>
        <p:spPr>
          <a:xfrm>
            <a:off x="0" y="657779"/>
            <a:ext cx="1828800" cy="1828800"/>
          </a:xfrm>
          <a:blipFill dpi="0" rotWithShape="1">
            <a:blip r:embed="rId5">
              <a:extLst>
                <a:ext uri="{28A0092B-C50C-407E-A947-70E740481C1C}">
                  <a14:useLocalDpi xmlns:a14="http://schemas.microsoft.com/office/drawing/2010/main" val="0"/>
                </a:ext>
              </a:extLst>
            </a:blip>
            <a:srcRect/>
            <a:stretch>
              <a:fillRect/>
            </a:stretch>
          </a:blipFill>
        </p:spPr>
        <p:txBody>
          <a:bodyPr anchor="ctr"/>
          <a:lstStyle>
            <a:lvl1pPr marL="0" indent="0" algn="ctr">
              <a:buNone/>
              <a:defRPr>
                <a:solidFill>
                  <a:schemeClr val="bg1"/>
                </a:solidFill>
              </a:defRPr>
            </a:lvl1pPr>
          </a:lstStyle>
          <a:p>
            <a:endParaRPr lang="en-US" dirty="0"/>
          </a:p>
        </p:txBody>
      </p:sp>
      <p:sp>
        <p:nvSpPr>
          <p:cNvPr id="15" name="Picture Placeholder 16">
            <a:extLst>
              <a:ext uri="{FF2B5EF4-FFF2-40B4-BE49-F238E27FC236}">
                <a16:creationId xmlns:a16="http://schemas.microsoft.com/office/drawing/2014/main" id="{B43BCD62-12E2-2B44-A659-67926F6098CD}"/>
              </a:ext>
            </a:extLst>
          </p:cNvPr>
          <p:cNvSpPr>
            <a:spLocks noGrp="1"/>
          </p:cNvSpPr>
          <p:nvPr>
            <p:ph type="pic" sz="quarter" idx="20"/>
          </p:nvPr>
        </p:nvSpPr>
        <p:spPr>
          <a:xfrm>
            <a:off x="1828800" y="660596"/>
            <a:ext cx="1828800" cy="1828800"/>
          </a:xfrm>
          <a:blipFill dpi="0" rotWithShape="1">
            <a:blip r:embed="rId6">
              <a:extLst>
                <a:ext uri="{28A0092B-C50C-407E-A947-70E740481C1C}">
                  <a14:useLocalDpi xmlns:a14="http://schemas.microsoft.com/office/drawing/2010/main" val="0"/>
                </a:ext>
              </a:extLst>
            </a:blip>
            <a:srcRect/>
            <a:stretch>
              <a:fillRect/>
            </a:stretch>
          </a:blipFill>
        </p:spPr>
        <p:txBody>
          <a:bodyPr anchor="ctr"/>
          <a:lstStyle>
            <a:lvl1pPr marL="0" indent="0" algn="ctr">
              <a:buNone/>
              <a:defRPr>
                <a:solidFill>
                  <a:schemeClr val="bg1"/>
                </a:solidFill>
              </a:defRPr>
            </a:lvl1pPr>
          </a:lstStyle>
          <a:p>
            <a:endParaRPr lang="en-US" dirty="0"/>
          </a:p>
        </p:txBody>
      </p:sp>
      <p:sp>
        <p:nvSpPr>
          <p:cNvPr id="17" name="Picture Placeholder 18">
            <a:extLst>
              <a:ext uri="{FF2B5EF4-FFF2-40B4-BE49-F238E27FC236}">
                <a16:creationId xmlns:a16="http://schemas.microsoft.com/office/drawing/2014/main" id="{2E3D47AA-83F2-E847-A4F2-A80B2038FE82}"/>
              </a:ext>
            </a:extLst>
          </p:cNvPr>
          <p:cNvSpPr>
            <a:spLocks noGrp="1"/>
          </p:cNvSpPr>
          <p:nvPr>
            <p:ph type="pic" sz="quarter" idx="21"/>
          </p:nvPr>
        </p:nvSpPr>
        <p:spPr>
          <a:xfrm>
            <a:off x="3657600" y="663259"/>
            <a:ext cx="1828800" cy="1828800"/>
          </a:xfrm>
          <a:blipFill dpi="0" rotWithShape="1">
            <a:blip r:embed="rId7">
              <a:extLst>
                <a:ext uri="{28A0092B-C50C-407E-A947-70E740481C1C}">
                  <a14:useLocalDpi xmlns:a14="http://schemas.microsoft.com/office/drawing/2010/main" val="0"/>
                </a:ext>
              </a:extLst>
            </a:blip>
            <a:srcRect/>
            <a:stretch>
              <a:fillRect/>
            </a:stretch>
          </a:blipFill>
        </p:spPr>
        <p:txBody>
          <a:bodyPr anchor="ctr"/>
          <a:lstStyle>
            <a:lvl1pPr marL="0" indent="0" algn="ctr">
              <a:buNone/>
              <a:defRPr>
                <a:solidFill>
                  <a:schemeClr val="bg1"/>
                </a:solidFill>
              </a:defRPr>
            </a:lvl1pPr>
          </a:lstStyle>
          <a:p>
            <a:endParaRPr lang="en-US" dirty="0"/>
          </a:p>
        </p:txBody>
      </p:sp>
      <p:sp>
        <p:nvSpPr>
          <p:cNvPr id="18" name="Picture Placeholder 20">
            <a:extLst>
              <a:ext uri="{FF2B5EF4-FFF2-40B4-BE49-F238E27FC236}">
                <a16:creationId xmlns:a16="http://schemas.microsoft.com/office/drawing/2014/main" id="{3D73F337-9CF8-9D4E-980C-9A9564866486}"/>
              </a:ext>
            </a:extLst>
          </p:cNvPr>
          <p:cNvSpPr>
            <a:spLocks noGrp="1"/>
          </p:cNvSpPr>
          <p:nvPr>
            <p:ph type="pic" sz="quarter" idx="22"/>
          </p:nvPr>
        </p:nvSpPr>
        <p:spPr>
          <a:xfrm>
            <a:off x="5486400" y="657779"/>
            <a:ext cx="1828800" cy="1828800"/>
          </a:xfrm>
          <a:blipFill dpi="0" rotWithShape="1">
            <a:blip r:embed="rId8">
              <a:extLst>
                <a:ext uri="{28A0092B-C50C-407E-A947-70E740481C1C}">
                  <a14:useLocalDpi xmlns:a14="http://schemas.microsoft.com/office/drawing/2010/main" val="0"/>
                </a:ext>
              </a:extLst>
            </a:blip>
            <a:srcRect/>
            <a:stretch>
              <a:fillRect/>
            </a:stretch>
          </a:blipFill>
        </p:spPr>
        <p:txBody>
          <a:bodyPr anchor="ctr"/>
          <a:lstStyle>
            <a:lvl1pPr marL="0" indent="0" algn="ctr">
              <a:buNone/>
              <a:defRPr>
                <a:solidFill>
                  <a:schemeClr val="bg1"/>
                </a:solidFill>
              </a:defRPr>
            </a:lvl1pPr>
          </a:lstStyle>
          <a:p>
            <a:endParaRPr lang="en-US" dirty="0"/>
          </a:p>
        </p:txBody>
      </p:sp>
      <p:sp>
        <p:nvSpPr>
          <p:cNvPr id="28" name="Picture Placeholder 22">
            <a:extLst>
              <a:ext uri="{FF2B5EF4-FFF2-40B4-BE49-F238E27FC236}">
                <a16:creationId xmlns:a16="http://schemas.microsoft.com/office/drawing/2014/main" id="{E127B5C8-E8AE-A44A-8EE3-8F55ECC11ECC}"/>
              </a:ext>
            </a:extLst>
          </p:cNvPr>
          <p:cNvSpPr>
            <a:spLocks noGrp="1"/>
          </p:cNvSpPr>
          <p:nvPr>
            <p:ph type="pic" sz="quarter" idx="23"/>
          </p:nvPr>
        </p:nvSpPr>
        <p:spPr>
          <a:xfrm>
            <a:off x="7315200" y="657779"/>
            <a:ext cx="1828800" cy="1828800"/>
          </a:xfrm>
          <a:blipFill dpi="0" rotWithShape="1">
            <a:blip r:embed="rId9">
              <a:extLst>
                <a:ext uri="{28A0092B-C50C-407E-A947-70E740481C1C}">
                  <a14:useLocalDpi xmlns:a14="http://schemas.microsoft.com/office/drawing/2010/main" val="0"/>
                </a:ext>
              </a:extLst>
            </a:blip>
            <a:srcRect/>
            <a:stretch>
              <a:fillRect/>
            </a:stretch>
          </a:blipFill>
        </p:spPr>
        <p:txBody>
          <a:bodyPr anchor="ct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1899102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0E1622C-DFE3-42B9-86FE-5B79EFFAAC08}"/>
              </a:ext>
            </a:extLst>
          </p:cNvPr>
          <p:cNvSpPr>
            <a:spLocks noGrp="1"/>
          </p:cNvSpPr>
          <p:nvPr>
            <p:ph type="sldNum" sz="quarter" idx="10"/>
          </p:nvPr>
        </p:nvSpPr>
        <p:spPr/>
        <p:txBody>
          <a:bodyPr/>
          <a:lstStyle>
            <a:lvl1pPr>
              <a:defRPr/>
            </a:lvl1pPr>
          </a:lstStyle>
          <a:p>
            <a:fld id="{4933EACB-DF4E-46FB-B8F9-65170E7D575B}" type="slidenum">
              <a:rPr lang="en-US" altLang="zh-CN"/>
              <a:pPr/>
              <a:t>‹#›</a:t>
            </a:fld>
            <a:endParaRPr lang="en-US" altLang="zh-CN" sz="1050">
              <a:solidFill>
                <a:schemeClr val="tx1"/>
              </a:solidFill>
            </a:endParaRPr>
          </a:p>
        </p:txBody>
      </p:sp>
    </p:spTree>
    <p:extLst>
      <p:ext uri="{BB962C8B-B14F-4D97-AF65-F5344CB8AC3E}">
        <p14:creationId xmlns:p14="http://schemas.microsoft.com/office/powerpoint/2010/main" val="2845890948"/>
      </p:ext>
    </p:extLst>
  </p:cSld>
  <p:clrMapOvr>
    <a:masterClrMapping/>
  </p:clrMapOvr>
  <p:transition spd="med">
    <p:cover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0" name="Text Placeholder 2"/>
          <p:cNvSpPr>
            <a:spLocks noGrp="1"/>
          </p:cNvSpPr>
          <p:nvPr>
            <p:ph idx="1"/>
          </p:nvPr>
        </p:nvSpPr>
        <p:spPr bwMode="auto">
          <a:xfrm>
            <a:off x="457200" y="1257300"/>
            <a:ext cx="8229600" cy="330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defRPr baseline="0">
                <a:solidFill>
                  <a:srgbClr val="000000"/>
                </a:solidFill>
              </a:defRPr>
            </a:lvl1pPr>
            <a:lvl2pPr>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3427681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BBF5396-5C77-411F-851D-7F3305236C4A}"/>
              </a:ext>
            </a:extLst>
          </p:cNvPr>
          <p:cNvSpPr>
            <a:spLocks noGrp="1"/>
          </p:cNvSpPr>
          <p:nvPr>
            <p:ph type="sldNum" sz="quarter" idx="10"/>
          </p:nvPr>
        </p:nvSpPr>
        <p:spPr/>
        <p:txBody>
          <a:bodyPr/>
          <a:lstStyle>
            <a:lvl1pPr>
              <a:defRPr/>
            </a:lvl1pPr>
          </a:lstStyle>
          <a:p>
            <a:fld id="{4D4F5A05-C7CC-4D11-A57F-44A9257A217C}" type="slidenum">
              <a:rPr lang="en-US" altLang="zh-CN"/>
              <a:pPr/>
              <a:t>‹#›</a:t>
            </a:fld>
            <a:endParaRPr lang="en-US" altLang="zh-CN" sz="1050">
              <a:solidFill>
                <a:schemeClr val="tx1"/>
              </a:solidFill>
            </a:endParaRPr>
          </a:p>
        </p:txBody>
      </p:sp>
    </p:spTree>
    <p:extLst>
      <p:ext uri="{BB962C8B-B14F-4D97-AF65-F5344CB8AC3E}">
        <p14:creationId xmlns:p14="http://schemas.microsoft.com/office/powerpoint/2010/main" val="260846053"/>
      </p:ext>
    </p:extLst>
  </p:cSld>
  <p:clrMapOvr>
    <a:masterClrMapping/>
  </p:clrMapOvr>
  <p:transition spd="med">
    <p:cover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No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051560"/>
            <a:ext cx="7886700" cy="32751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46B81088-30FB-4F21-9A1D-83ECE07C37D2}" type="slidenum">
              <a:rPr lang="en-US" smtClean="0"/>
              <a:t>‹#›</a:t>
            </a:fld>
            <a:endParaRPr lang="en-US"/>
          </a:p>
        </p:txBody>
      </p:sp>
    </p:spTree>
    <p:extLst>
      <p:ext uri="{BB962C8B-B14F-4D97-AF65-F5344CB8AC3E}">
        <p14:creationId xmlns:p14="http://schemas.microsoft.com/office/powerpoint/2010/main" val="2422920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Slide_OneColumnBullets">
  <p:cSld name="Content Slide_OneColumnBullets">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7611" y="424066"/>
            <a:ext cx="8531100" cy="391200"/>
          </a:xfrm>
          <a:prstGeom prst="rect">
            <a:avLst/>
          </a:prstGeom>
          <a:noFill/>
          <a:ln>
            <a:noFill/>
          </a:ln>
        </p:spPr>
        <p:txBody>
          <a:bodyPr spcFirstLastPara="1" wrap="square" lIns="68575" tIns="68575" rIns="68575" bIns="68575" anchor="t" anchorCtr="0">
            <a:noAutofit/>
          </a:bodyPr>
          <a:lstStyle>
            <a:lvl1pPr marR="0" lvl="0" algn="l" rtl="0">
              <a:lnSpc>
                <a:spcPct val="90000"/>
              </a:lnSpc>
              <a:spcBef>
                <a:spcPts val="0"/>
              </a:spcBef>
              <a:spcAft>
                <a:spcPts val="0"/>
              </a:spcAft>
              <a:buClr>
                <a:srgbClr val="0066A1"/>
              </a:buClr>
              <a:buSzPts val="2600"/>
              <a:buFont typeface="Calibri"/>
              <a:buNone/>
              <a:defRPr sz="2600" b="1" i="0" u="none" strike="noStrike" cap="none">
                <a:solidFill>
                  <a:srgbClr val="0066A1"/>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2" name="Google Shape;12;p2"/>
          <p:cNvSpPr txBox="1">
            <a:spLocks noGrp="1"/>
          </p:cNvSpPr>
          <p:nvPr>
            <p:ph type="subTitle" idx="1"/>
          </p:nvPr>
        </p:nvSpPr>
        <p:spPr>
          <a:xfrm>
            <a:off x="297611" y="899332"/>
            <a:ext cx="8531100" cy="317100"/>
          </a:xfrm>
          <a:prstGeom prst="rect">
            <a:avLst/>
          </a:prstGeom>
          <a:noFill/>
          <a:ln>
            <a:noFill/>
          </a:ln>
        </p:spPr>
        <p:txBody>
          <a:bodyPr spcFirstLastPara="1" wrap="square" lIns="68575" tIns="68575" rIns="68575" bIns="68575" anchor="t" anchorCtr="0">
            <a:noAutofit/>
          </a:bodyPr>
          <a:lstStyle>
            <a:lvl1pPr marR="0" lvl="0" algn="l" rtl="0">
              <a:lnSpc>
                <a:spcPct val="90000"/>
              </a:lnSpc>
              <a:spcBef>
                <a:spcPts val="800"/>
              </a:spcBef>
              <a:spcAft>
                <a:spcPts val="0"/>
              </a:spcAft>
              <a:buClr>
                <a:srgbClr val="7F7F7F"/>
              </a:buClr>
              <a:buSzPts val="1800"/>
              <a:buFont typeface="Arial"/>
              <a:buNone/>
              <a:defRPr sz="1800" b="1" i="1" u="none" strike="noStrike" cap="none">
                <a:solidFill>
                  <a:srgbClr val="7F7F7F"/>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body" idx="2"/>
          </p:nvPr>
        </p:nvSpPr>
        <p:spPr>
          <a:xfrm>
            <a:off x="297611" y="1369219"/>
            <a:ext cx="8531100" cy="3108000"/>
          </a:xfrm>
          <a:prstGeom prst="rect">
            <a:avLst/>
          </a:prstGeom>
          <a:noFill/>
          <a:ln>
            <a:noFill/>
          </a:ln>
        </p:spPr>
        <p:txBody>
          <a:bodyPr spcFirstLastPara="1" wrap="square" lIns="68575" tIns="68575" rIns="68575" bIns="68575" anchor="t" anchorCtr="0">
            <a:noAutofit/>
          </a:bodyPr>
          <a:lstStyle>
            <a:lvl1pPr marL="457189" marR="0" lvl="0" indent="-285743" algn="l" rtl="0">
              <a:lnSpc>
                <a:spcPct val="90000"/>
              </a:lnSpc>
              <a:spcBef>
                <a:spcPts val="800"/>
              </a:spcBef>
              <a:spcAft>
                <a:spcPts val="0"/>
              </a:spcAft>
              <a:buClr>
                <a:srgbClr val="0066A1"/>
              </a:buClr>
              <a:buSzPts val="900"/>
              <a:buFont typeface="Merriweather Sans"/>
              <a:buChar char="▶"/>
              <a:defRPr sz="1500" b="0" i="0" u="none" strike="noStrike" cap="none">
                <a:solidFill>
                  <a:schemeClr val="dk1"/>
                </a:solidFill>
                <a:latin typeface="Calibri"/>
                <a:ea typeface="Calibri"/>
                <a:cs typeface="Calibri"/>
                <a:sym typeface="Calibri"/>
              </a:defRPr>
            </a:lvl1pPr>
            <a:lvl2pPr marL="914378" marR="0" lvl="1" indent="-317492" algn="l" rtl="0">
              <a:lnSpc>
                <a:spcPct val="90000"/>
              </a:lnSpc>
              <a:spcBef>
                <a:spcPts val="400"/>
              </a:spcBef>
              <a:spcAft>
                <a:spcPts val="0"/>
              </a:spcAft>
              <a:buClr>
                <a:srgbClr val="0066A1"/>
              </a:buClr>
              <a:buSzPts val="1400"/>
              <a:buFont typeface="Noto Sans Symbols"/>
              <a:buChar char="▪"/>
              <a:defRPr sz="1400" b="0" i="0" u="none" strike="noStrike" cap="none">
                <a:solidFill>
                  <a:schemeClr val="dk1"/>
                </a:solidFill>
                <a:latin typeface="Calibri"/>
                <a:ea typeface="Calibri"/>
                <a:cs typeface="Calibri"/>
                <a:sym typeface="Calibri"/>
              </a:defRPr>
            </a:lvl2pPr>
            <a:lvl3pPr marL="1371566" marR="0" lvl="2" indent="-304793" algn="l" rtl="0">
              <a:lnSpc>
                <a:spcPct val="90000"/>
              </a:lnSpc>
              <a:spcBef>
                <a:spcPts val="400"/>
              </a:spcBef>
              <a:spcAft>
                <a:spcPts val="0"/>
              </a:spcAft>
              <a:buClr>
                <a:srgbClr val="0066A1"/>
              </a:buClr>
              <a:buSzPts val="1200"/>
              <a:buFont typeface="Noto Sans Symbols"/>
              <a:buChar char="▪"/>
              <a:defRPr sz="1200" b="0" i="0" u="none" strike="noStrike" cap="none">
                <a:solidFill>
                  <a:schemeClr val="dk1"/>
                </a:solidFill>
                <a:latin typeface="Calibri"/>
                <a:ea typeface="Calibri"/>
                <a:cs typeface="Calibri"/>
                <a:sym typeface="Calibri"/>
              </a:defRPr>
            </a:lvl3pPr>
            <a:lvl4pPr marL="1828754" marR="0" lvl="3" indent="-298442" algn="l" rtl="0">
              <a:lnSpc>
                <a:spcPct val="90000"/>
              </a:lnSpc>
              <a:spcBef>
                <a:spcPts val="400"/>
              </a:spcBef>
              <a:spcAft>
                <a:spcPts val="0"/>
              </a:spcAft>
              <a:buClr>
                <a:srgbClr val="0066A1"/>
              </a:buClr>
              <a:buSzPts val="1100"/>
              <a:buFont typeface="Noto Sans Symbols"/>
              <a:buChar char="▪"/>
              <a:defRPr sz="1100" b="0" i="0" u="none" strike="noStrike" cap="none">
                <a:solidFill>
                  <a:schemeClr val="dk1"/>
                </a:solidFill>
                <a:latin typeface="Calibri"/>
                <a:ea typeface="Calibri"/>
                <a:cs typeface="Calibri"/>
                <a:sym typeface="Calibri"/>
              </a:defRPr>
            </a:lvl4pPr>
            <a:lvl5pPr marL="2285943" marR="0" lvl="4" indent="-298442" algn="l" rtl="0">
              <a:lnSpc>
                <a:spcPct val="90000"/>
              </a:lnSpc>
              <a:spcBef>
                <a:spcPts val="400"/>
              </a:spcBef>
              <a:spcAft>
                <a:spcPts val="0"/>
              </a:spcAft>
              <a:buClr>
                <a:srgbClr val="0066A1"/>
              </a:buClr>
              <a:buSzPts val="1100"/>
              <a:buFont typeface="Noto Sans Symbols"/>
              <a:buChar char="▪"/>
              <a:defRPr sz="11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26492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r Slide 3015 IEEE Brand Blu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30C4D4A-ACDB-B74C-BCB3-C138E7832B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9"/>
          <a:stretch/>
        </p:blipFill>
        <p:spPr>
          <a:xfrm>
            <a:off x="0" y="0"/>
            <a:ext cx="9144000" cy="5143500"/>
          </a:xfrm>
          <a:prstGeom prst="rect">
            <a:avLst/>
          </a:prstGeom>
        </p:spPr>
      </p:pic>
      <p:sp>
        <p:nvSpPr>
          <p:cNvPr id="2" name="Title 1"/>
          <p:cNvSpPr>
            <a:spLocks noGrp="1"/>
          </p:cNvSpPr>
          <p:nvPr>
            <p:ph type="title" hasCustomPrompt="1"/>
          </p:nvPr>
        </p:nvSpPr>
        <p:spPr>
          <a:xfrm>
            <a:off x="623888" y="2447123"/>
            <a:ext cx="7886700" cy="620819"/>
          </a:xfrm>
        </p:spPr>
        <p:txBody>
          <a:bodyPr anchor="b">
            <a:normAutofit/>
          </a:bodyPr>
          <a:lstStyle>
            <a:lvl1pPr>
              <a:defRPr sz="3300" i="0"/>
            </a:lvl1pPr>
          </a:lstStyle>
          <a:p>
            <a:r>
              <a:rPr lang="en-US" dirty="0"/>
              <a:t>Divider Title</a:t>
            </a:r>
          </a:p>
        </p:txBody>
      </p:sp>
      <p:sp>
        <p:nvSpPr>
          <p:cNvPr id="3" name="Text Placeholder 2"/>
          <p:cNvSpPr>
            <a:spLocks noGrp="1"/>
          </p:cNvSpPr>
          <p:nvPr>
            <p:ph type="body" idx="1" hasCustomPrompt="1"/>
          </p:nvPr>
        </p:nvSpPr>
        <p:spPr>
          <a:xfrm>
            <a:off x="623888" y="3088183"/>
            <a:ext cx="7886700" cy="504338"/>
          </a:xfrm>
        </p:spPr>
        <p:txBody>
          <a:bodyPr>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a:t>
            </a:r>
          </a:p>
        </p:txBody>
      </p:sp>
      <p:sp>
        <p:nvSpPr>
          <p:cNvPr id="14" name="Slide Number Placeholder 13"/>
          <p:cNvSpPr>
            <a:spLocks noGrp="1"/>
          </p:cNvSpPr>
          <p:nvPr>
            <p:ph type="sldNum" sz="quarter" idx="10"/>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0" name="Picture 9">
            <a:extLst>
              <a:ext uri="{FF2B5EF4-FFF2-40B4-BE49-F238E27FC236}">
                <a16:creationId xmlns:a16="http://schemas.microsoft.com/office/drawing/2014/main" id="{3BBA2620-05E1-B341-AB9A-0BDD1E06D3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4800" y="4554213"/>
            <a:ext cx="904875" cy="264224"/>
          </a:xfrm>
          <a:prstGeom prst="rect">
            <a:avLst/>
          </a:prstGeom>
        </p:spPr>
      </p:pic>
      <p:pic>
        <p:nvPicPr>
          <p:cNvPr id="20" name="Picture 19">
            <a:extLst>
              <a:ext uri="{FF2B5EF4-FFF2-40B4-BE49-F238E27FC236}">
                <a16:creationId xmlns:a16="http://schemas.microsoft.com/office/drawing/2014/main" id="{EFA07D19-CC0D-8846-B975-A56AB0E561DB}"/>
              </a:ext>
            </a:extLst>
          </p:cNvPr>
          <p:cNvPicPr>
            <a:picLocks noChangeAspect="1"/>
          </p:cNvPicPr>
          <p:nvPr userDrawn="1"/>
        </p:nvPicPr>
        <p:blipFill>
          <a:blip r:embed="rId4"/>
          <a:stretch>
            <a:fillRect/>
          </a:stretch>
        </p:blipFill>
        <p:spPr>
          <a:xfrm>
            <a:off x="0" y="0"/>
            <a:ext cx="9144000" cy="511678"/>
          </a:xfrm>
          <a:prstGeom prst="rect">
            <a:avLst/>
          </a:prstGeom>
        </p:spPr>
      </p:pic>
      <p:pic>
        <p:nvPicPr>
          <p:cNvPr id="21" name="Picture 20">
            <a:extLst>
              <a:ext uri="{FF2B5EF4-FFF2-40B4-BE49-F238E27FC236}">
                <a16:creationId xmlns:a16="http://schemas.microsoft.com/office/drawing/2014/main" id="{92BABA45-7969-E44F-8A05-C6E8220BEA03}"/>
              </a:ext>
            </a:extLst>
          </p:cNvPr>
          <p:cNvPicPr>
            <a:picLocks noChangeAspect="1"/>
          </p:cNvPicPr>
          <p:nvPr userDrawn="1"/>
        </p:nvPicPr>
        <p:blipFill>
          <a:blip r:embed="rId4"/>
          <a:stretch>
            <a:fillRect/>
          </a:stretch>
        </p:blipFill>
        <p:spPr>
          <a:xfrm flipH="1" flipV="1">
            <a:off x="0" y="4638352"/>
            <a:ext cx="9144000" cy="511678"/>
          </a:xfrm>
          <a:prstGeom prst="rect">
            <a:avLst/>
          </a:prstGeom>
        </p:spPr>
      </p:pic>
    </p:spTree>
    <p:extLst>
      <p:ext uri="{BB962C8B-B14F-4D97-AF65-F5344CB8AC3E}">
        <p14:creationId xmlns:p14="http://schemas.microsoft.com/office/powerpoint/2010/main" val="42384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3"/>
          <p:cNvSpPr>
            <a:spLocks noGrp="1"/>
          </p:cNvSpPr>
          <p:nvPr>
            <p:ph type="body" sz="quarter" idx="14"/>
          </p:nvPr>
        </p:nvSpPr>
        <p:spPr>
          <a:xfrm>
            <a:off x="46291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1369219"/>
            <a:ext cx="3886200" cy="2844563"/>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5"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2844601"/>
            <a:ext cx="3886200" cy="1369180"/>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hasCustomPrompt="1"/>
          </p:nvPr>
        </p:nvSpPr>
        <p:spPr>
          <a:xfrm>
            <a:off x="4629150" y="1369219"/>
            <a:ext cx="3886200" cy="1369180"/>
          </a:xfrm>
        </p:spPr>
        <p:txBody>
          <a:bodyPr/>
          <a:lstStyle>
            <a:lvl1pPr marL="0" indent="0">
              <a:buNone/>
              <a:defRPr sz="900" i="1"/>
            </a:lvl1pPr>
          </a:lstStyle>
          <a:p>
            <a:pPr lvl="0"/>
            <a:r>
              <a:rPr lang="en-US" dirty="0"/>
              <a:t>Insert Object</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0"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1" name="Content Placeholder 3"/>
          <p:cNvSpPr>
            <a:spLocks noGrp="1"/>
          </p:cNvSpPr>
          <p:nvPr>
            <p:ph sz="half" idx="2" hasCustomPrompt="1"/>
          </p:nvPr>
        </p:nvSpPr>
        <p:spPr>
          <a:xfrm>
            <a:off x="4629150" y="2128102"/>
            <a:ext cx="3886200" cy="2085680"/>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6" name="Slide Number Placeholder 15"/>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1" name="Content Placeholder 3"/>
          <p:cNvSpPr>
            <a:spLocks noGrp="1"/>
          </p:cNvSpPr>
          <p:nvPr>
            <p:ph sz="half" idx="2" hasCustomPrompt="1"/>
          </p:nvPr>
        </p:nvSpPr>
        <p:spPr>
          <a:xfrm>
            <a:off x="628650" y="1361923"/>
            <a:ext cx="3886200" cy="2851699"/>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4629150" y="2128101"/>
            <a:ext cx="3886200" cy="2085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2" name="Slide Number Placeholder 1"/>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677514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17136"/>
            <a:ext cx="7886700" cy="415002"/>
          </a:xfrm>
          <a:prstGeom prst="rect">
            <a:avLst/>
          </a:prstGeom>
        </p:spPr>
        <p:txBody>
          <a:bodyPr vert="horz" lIns="91440" tIns="45720" rIns="91440" bIns="45720" rtlCol="0" anchor="b">
            <a:noAutofit/>
          </a:bodyPr>
          <a:lstStyle/>
          <a:p>
            <a:r>
              <a:rPr lang="en-US" dirty="0"/>
              <a:t>Topic</a:t>
            </a:r>
          </a:p>
        </p:txBody>
      </p:sp>
      <p:sp>
        <p:nvSpPr>
          <p:cNvPr id="3" name="Text Placeholder 2"/>
          <p:cNvSpPr>
            <a:spLocks noGrp="1"/>
          </p:cNvSpPr>
          <p:nvPr>
            <p:ph type="body" idx="1"/>
          </p:nvPr>
        </p:nvSpPr>
        <p:spPr>
          <a:xfrm>
            <a:off x="628650" y="10716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Slide Number Placeholder 25"/>
          <p:cNvSpPr>
            <a:spLocks noGrp="1"/>
          </p:cNvSpPr>
          <p:nvPr>
            <p:ph type="sldNum" sz="quarter" idx="4"/>
          </p:nvPr>
        </p:nvSpPr>
        <p:spPr>
          <a:xfrm>
            <a:off x="385321" y="4654044"/>
            <a:ext cx="486659" cy="273844"/>
          </a:xfrm>
          <a:prstGeom prst="rect">
            <a:avLst/>
          </a:prstGeom>
        </p:spPr>
        <p:txBody>
          <a:bodyPr vert="horz" lIns="91440" tIns="45720" rIns="91440" bIns="45720" rtlCol="0" anchor="ctr"/>
          <a:lstStyle>
            <a:lvl1pPr algn="l">
              <a:defRPr sz="900">
                <a:solidFill>
                  <a:srgbClr val="0066A1"/>
                </a:solidFill>
              </a:defRPr>
            </a:lvl1pPr>
          </a:lstStyle>
          <a:p>
            <a:fld id="{3DD97BEB-BAEF-0344-9D5C-EC73E478698A}" type="slidenum">
              <a:rPr lang="en-US" smtClean="0"/>
              <a:pPr/>
              <a:t>‹#›</a:t>
            </a:fld>
            <a:endParaRPr lang="en-US"/>
          </a:p>
        </p:txBody>
      </p:sp>
      <p:pic>
        <p:nvPicPr>
          <p:cNvPr id="11" name="Picture 10"/>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7924800" y="4554213"/>
            <a:ext cx="904875" cy="264224"/>
          </a:xfrm>
          <a:prstGeom prst="rect">
            <a:avLst/>
          </a:prstGeom>
        </p:spPr>
      </p:pic>
      <p:pic>
        <p:nvPicPr>
          <p:cNvPr id="12" name="Picture 11">
            <a:extLst>
              <a:ext uri="{FF2B5EF4-FFF2-40B4-BE49-F238E27FC236}">
                <a16:creationId xmlns:a16="http://schemas.microsoft.com/office/drawing/2014/main" id="{49DF7189-490A-D543-B059-0D3A42C35C8E}"/>
              </a:ext>
            </a:extLst>
          </p:cNvPr>
          <p:cNvPicPr>
            <a:picLocks noChangeAspect="1"/>
          </p:cNvPicPr>
          <p:nvPr userDrawn="1"/>
        </p:nvPicPr>
        <p:blipFill>
          <a:blip r:embed="rId27"/>
          <a:stretch>
            <a:fillRect/>
          </a:stretch>
        </p:blipFill>
        <p:spPr>
          <a:xfrm>
            <a:off x="0" y="-1"/>
            <a:ext cx="9144000" cy="511678"/>
          </a:xfrm>
          <a:prstGeom prst="rect">
            <a:avLst/>
          </a:prstGeom>
        </p:spPr>
      </p:pic>
      <p:pic>
        <p:nvPicPr>
          <p:cNvPr id="13" name="Picture 12">
            <a:extLst>
              <a:ext uri="{FF2B5EF4-FFF2-40B4-BE49-F238E27FC236}">
                <a16:creationId xmlns:a16="http://schemas.microsoft.com/office/drawing/2014/main" id="{6379D5F0-7758-A743-B10C-7520B4C0BD1E}"/>
              </a:ext>
            </a:extLst>
          </p:cNvPr>
          <p:cNvPicPr>
            <a:picLocks noChangeAspect="1"/>
          </p:cNvPicPr>
          <p:nvPr userDrawn="1"/>
        </p:nvPicPr>
        <p:blipFill>
          <a:blip r:embed="rId27"/>
          <a:stretch>
            <a:fillRect/>
          </a:stretch>
        </p:blipFill>
        <p:spPr>
          <a:xfrm flipH="1" flipV="1">
            <a:off x="0" y="4638352"/>
            <a:ext cx="9144000" cy="511678"/>
          </a:xfrm>
          <a:prstGeom prst="rect">
            <a:avLst/>
          </a:prstGeom>
        </p:spPr>
      </p:pic>
    </p:spTree>
    <p:extLst>
      <p:ext uri="{BB962C8B-B14F-4D97-AF65-F5344CB8AC3E}">
        <p14:creationId xmlns:p14="http://schemas.microsoft.com/office/powerpoint/2010/main" val="151095810"/>
      </p:ext>
    </p:extLst>
  </p:cSld>
  <p:clrMap bg1="lt1" tx1="dk1" bg2="lt2" tx2="dk2" accent1="accent1" accent2="accent2" accent3="accent3" accent4="accent4" accent5="accent5" accent6="accent6" hlink="hlink" folHlink="folHlink"/>
  <p:sldLayoutIdLst>
    <p:sldLayoutId id="2147483684" r:id="rId1"/>
    <p:sldLayoutId id="2147483683" r:id="rId2"/>
    <p:sldLayoutId id="2147483663" r:id="rId3"/>
    <p:sldLayoutId id="2147483662" r:id="rId4"/>
    <p:sldLayoutId id="2147483675" r:id="rId5"/>
    <p:sldLayoutId id="2147483664" r:id="rId6"/>
    <p:sldLayoutId id="2147483674" r:id="rId7"/>
    <p:sldLayoutId id="2147483665" r:id="rId8"/>
    <p:sldLayoutId id="2147483676" r:id="rId9"/>
    <p:sldLayoutId id="2147483677" r:id="rId10"/>
    <p:sldLayoutId id="2147483678" r:id="rId11"/>
    <p:sldLayoutId id="2147483679" r:id="rId12"/>
    <p:sldLayoutId id="2147483667" r:id="rId13"/>
    <p:sldLayoutId id="2147483680" r:id="rId14"/>
    <p:sldLayoutId id="2147483682" r:id="rId15"/>
    <p:sldLayoutId id="2147483681" r:id="rId16"/>
    <p:sldLayoutId id="2147483685" r:id="rId17"/>
    <p:sldLayoutId id="2147483686" r:id="rId18"/>
    <p:sldLayoutId id="2147483687" r:id="rId19"/>
    <p:sldLayoutId id="2147483688" r:id="rId20"/>
    <p:sldLayoutId id="2147483689" r:id="rId21"/>
    <p:sldLayoutId id="2147483691" r:id="rId22"/>
    <p:sldLayoutId id="2147483692" r:id="rId23"/>
    <p:sldLayoutId id="2147483694" r:id="rId24"/>
  </p:sldLayoutIdLst>
  <p:hf hdr="0" ftr="0" dt="0"/>
  <p:txStyles>
    <p:titleStyle>
      <a:lvl1pPr algn="l" defTabSz="685800" rtl="0" eaLnBrk="1" latinLnBrk="0" hangingPunct="1">
        <a:lnSpc>
          <a:spcPct val="90000"/>
        </a:lnSpc>
        <a:spcBef>
          <a:spcPct val="0"/>
        </a:spcBef>
        <a:buNone/>
        <a:defRPr sz="2550" b="1" i="0" kern="1200">
          <a:solidFill>
            <a:srgbClr val="0066A1"/>
          </a:solidFill>
          <a:latin typeface="Calibri" charset="0"/>
          <a:ea typeface="Calibri" charset="0"/>
          <a:cs typeface="Calibri" charset="0"/>
        </a:defRPr>
      </a:lvl1pPr>
    </p:titleStyle>
    <p:body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6.xml"/><Relationship Id="rId5" Type="http://schemas.openxmlformats.org/officeDocument/2006/relationships/image" Target="../media/image2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9.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9.xml"/><Relationship Id="rId1" Type="http://schemas.openxmlformats.org/officeDocument/2006/relationships/tags" Target="../tags/tag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9.xml"/><Relationship Id="rId1" Type="http://schemas.openxmlformats.org/officeDocument/2006/relationships/tags" Target="../tags/tag9.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9.xml"/><Relationship Id="rId1" Type="http://schemas.openxmlformats.org/officeDocument/2006/relationships/tags" Target="../tags/tag10.xml"/><Relationship Id="rId5" Type="http://schemas.openxmlformats.org/officeDocument/2006/relationships/image" Target="../media/image49.png"/><Relationship Id="rId4" Type="http://schemas.openxmlformats.org/officeDocument/2006/relationships/image" Target="../media/image53.tmp"/></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9.xml"/><Relationship Id="rId1" Type="http://schemas.openxmlformats.org/officeDocument/2006/relationships/tags" Target="../tags/tag11.xml"/><Relationship Id="rId5" Type="http://schemas.openxmlformats.org/officeDocument/2006/relationships/image" Target="../media/image49.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9.xml"/><Relationship Id="rId1" Type="http://schemas.openxmlformats.org/officeDocument/2006/relationships/tags" Target="../tags/tag12.xml"/><Relationship Id="rId5" Type="http://schemas.openxmlformats.org/officeDocument/2006/relationships/image" Target="../media/image49.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9.xml"/><Relationship Id="rId1" Type="http://schemas.openxmlformats.org/officeDocument/2006/relationships/tags" Target="../tags/tag13.xml"/><Relationship Id="rId6" Type="http://schemas.openxmlformats.org/officeDocument/2006/relationships/image" Target="../media/image60.png"/><Relationship Id="rId5" Type="http://schemas.openxmlformats.org/officeDocument/2006/relationships/image" Target="../media/image49.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ags" Target="../tags/tag14.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ags" Target="../tags/tag15.xml"/><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ags" Target="../tags/tag1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9.xml"/><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hyperlink" Target="http://publication-recommender.ieee.org/home" TargetMode="External"/><Relationship Id="rId2" Type="http://schemas.openxmlformats.org/officeDocument/2006/relationships/image" Target="../media/image13.png"/><Relationship Id="rId1" Type="http://schemas.openxmlformats.org/officeDocument/2006/relationships/slideLayout" Target="../slideLayouts/slideLayout19.xml"/><Relationship Id="rId5" Type="http://schemas.openxmlformats.org/officeDocument/2006/relationships/image" Target="../media/image91.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94.png"/><Relationship Id="rId4" Type="http://schemas.openxmlformats.org/officeDocument/2006/relationships/hyperlink" Target="https://ieeeauthorcenter.ieee.or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open.ieee.org/" TargetMode="Externa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101.png"/><Relationship Id="rId5" Type="http://schemas.openxmlformats.org/officeDocument/2006/relationships/image" Target="../media/image100.jpg"/><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open.ieee.org/index.php/for-authors/article-processing-charges/" TargetMode="External"/><Relationship Id="rId1" Type="http://schemas.openxmlformats.org/officeDocument/2006/relationships/slideLayout" Target="../slideLayouts/slideLayout19.xml"/><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3.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hyperlink" Target="https://creativecommons.org/about/cclicenses/" TargetMode="External"/><Relationship Id="rId2" Type="http://schemas.openxmlformats.org/officeDocument/2006/relationships/image" Target="../media/image111.png"/><Relationship Id="rId1" Type="http://schemas.openxmlformats.org/officeDocument/2006/relationships/slideLayout" Target="../slideLayouts/slideLayout19.xml"/><Relationship Id="rId5" Type="http://schemas.openxmlformats.org/officeDocument/2006/relationships/image" Target="../media/image113.png"/><Relationship Id="rId4" Type="http://schemas.openxmlformats.org/officeDocument/2006/relationships/image" Target="../media/image11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oleObject" Target="../embeddings/oleObject1.bin"/><Relationship Id="rId1" Type="http://schemas.openxmlformats.org/officeDocument/2006/relationships/slideLayout" Target="../slideLayouts/slideLayout19.xml"/><Relationship Id="rId4" Type="http://schemas.openxmlformats.org/officeDocument/2006/relationships/image" Target="../media/image117.png"/></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4.xml"/><Relationship Id="rId7" Type="http://schemas.openxmlformats.org/officeDocument/2006/relationships/image" Target="../media/image18.jpeg"/><Relationship Id="rId2" Type="http://schemas.openxmlformats.org/officeDocument/2006/relationships/slideLayout" Target="../slideLayouts/slideLayout20.xml"/><Relationship Id="rId1" Type="http://schemas.openxmlformats.org/officeDocument/2006/relationships/tags" Target="../tags/tag4.xml"/><Relationship Id="rId6" Type="http://schemas.openxmlformats.org/officeDocument/2006/relationships/image" Target="../media/image17.jpeg"/><Relationship Id="rId11" Type="http://schemas.openxmlformats.org/officeDocument/2006/relationships/image" Target="../media/image21.png"/><Relationship Id="rId5" Type="http://schemas.openxmlformats.org/officeDocument/2006/relationships/image" Target="../media/image16.jpeg"/><Relationship Id="rId10" Type="http://schemas.openxmlformats.org/officeDocument/2006/relationships/image" Target="../media/image13.png"/><Relationship Id="rId4" Type="http://schemas.openxmlformats.org/officeDocument/2006/relationships/image" Target="../media/image15.jpeg"/><Relationship Id="rId9" Type="http://schemas.openxmlformats.org/officeDocument/2006/relationships/image" Target="../media/image2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8" Type="http://schemas.openxmlformats.org/officeDocument/2006/relationships/hyperlink" Target="http://yp.ieee.org/members/webinars/past-webinars/" TargetMode="External"/><Relationship Id="rId3" Type="http://schemas.openxmlformats.org/officeDocument/2006/relationships/image" Target="../media/image13.png"/><Relationship Id="rId7" Type="http://schemas.openxmlformats.org/officeDocument/2006/relationships/hyperlink" Target="http://www.computer.org/portal/web/webinars/Register-for-a-Webinar"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hyperlink" Target="http://www.comsoc.org/webinars" TargetMode="External"/><Relationship Id="rId5" Type="http://schemas.openxmlformats.org/officeDocument/2006/relationships/hyperlink" Target="http://spectrum.ieee.org/webinars" TargetMode="External"/><Relationship Id="rId10"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hyperlink" Target="http://oc.ieee.or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3.png"/><Relationship Id="rId1" Type="http://schemas.openxmlformats.org/officeDocument/2006/relationships/slideLayout" Target="../slideLayouts/slideLayout19.xml"/><Relationship Id="rId5" Type="http://schemas.openxmlformats.org/officeDocument/2006/relationships/image" Target="../media/image123.png"/><Relationship Id="rId4" Type="http://schemas.openxmlformats.org/officeDocument/2006/relationships/hyperlink" Target="http://www.ieee.org/xtreme"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mailto:d.he@ieee.org"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hyperlink" Target="mailto:iel@igroup.com.cn"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5.xml"/><Relationship Id="rId5" Type="http://schemas.openxmlformats.org/officeDocument/2006/relationships/image" Target="../media/image22.png"/><Relationship Id="rId4" Type="http://schemas.openxmlformats.org/officeDocument/2006/relationships/hyperlink" Target="http://ieeexplore.ieee.or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B55A92-8A83-F541-889A-6CBF83C1D57A}"/>
              </a:ext>
            </a:extLst>
          </p:cNvPr>
          <p:cNvSpPr>
            <a:spLocks noGrp="1"/>
          </p:cNvSpPr>
          <p:nvPr>
            <p:ph type="sldNum" sz="quarter" idx="18"/>
          </p:nvPr>
        </p:nvSpPr>
        <p:spPr/>
        <p:txBody>
          <a:bodyPr/>
          <a:lstStyle/>
          <a:p>
            <a:fld id="{3DD97BEB-BAEF-0344-9D5C-EC73E478698A}" type="slidenum">
              <a:rPr lang="en-US" smtClean="0"/>
              <a:pPr/>
              <a:t>1</a:t>
            </a:fld>
            <a:endParaRPr lang="en-US" dirty="0"/>
          </a:p>
        </p:txBody>
      </p:sp>
      <p:sp>
        <p:nvSpPr>
          <p:cNvPr id="7" name="Shape 155">
            <a:extLst>
              <a:ext uri="{FF2B5EF4-FFF2-40B4-BE49-F238E27FC236}">
                <a16:creationId xmlns:a16="http://schemas.microsoft.com/office/drawing/2014/main" id="{D51FBA53-79A4-41B5-9C46-BFEB102056D7}"/>
              </a:ext>
            </a:extLst>
          </p:cNvPr>
          <p:cNvSpPr txBox="1">
            <a:spLocks noGrp="1"/>
          </p:cNvSpPr>
          <p:nvPr>
            <p:ph type="ctrTitle"/>
          </p:nvPr>
        </p:nvSpPr>
        <p:spPr>
          <a:xfrm>
            <a:off x="381286" y="2869311"/>
            <a:ext cx="8381427" cy="976532"/>
          </a:xfrm>
          <a:prstGeom prst="rect">
            <a:avLst/>
          </a:prstGeom>
          <a:noFill/>
          <a:ln>
            <a:noFill/>
          </a:ln>
        </p:spPr>
        <p:txBody>
          <a:bodyPr vert="horz" wrap="square" lIns="309397" tIns="154642" rIns="309397" bIns="154642" rtlCol="0" anchor="t" anchorCtr="0">
            <a:noAutofit/>
          </a:bodyPr>
          <a:lstStyle/>
          <a:p>
            <a:pPr indent="-945448">
              <a:lnSpc>
                <a:spcPct val="100000"/>
              </a:lnSpc>
            </a:pPr>
            <a:r>
              <a:rPr lang="en-US" altLang="zh-CN" sz="2400" dirty="0">
                <a:latin typeface="微软雅黑" panose="020B0503020204020204" pitchFamily="34" charset="-122"/>
                <a:ea typeface="微软雅黑" panose="020B0503020204020204" pitchFamily="34" charset="-122"/>
              </a:rPr>
              <a:t>IEEE</a:t>
            </a:r>
            <a:r>
              <a:rPr lang="zh-CN" altLang="en-US" sz="2400" dirty="0">
                <a:latin typeface="微软雅黑" panose="020B0503020204020204" pitchFamily="34" charset="-122"/>
                <a:ea typeface="微软雅黑" panose="020B0503020204020204" pitchFamily="34" charset="-122"/>
              </a:rPr>
              <a:t>高质量科技资源助力高效科研创新</a:t>
            </a:r>
            <a:br>
              <a:rPr lang="en-US" sz="2400" dirty="0">
                <a:latin typeface="微软雅黑" panose="020B0503020204020204" pitchFamily="34" charset="-122"/>
                <a:ea typeface="微软雅黑" panose="020B0503020204020204" pitchFamily="34" charset="-122"/>
              </a:rPr>
            </a:br>
            <a:br>
              <a:rPr lang="en-US" sz="2400" dirty="0">
                <a:latin typeface="微软雅黑" panose="020B0503020204020204" pitchFamily="34" charset="-122"/>
                <a:ea typeface="微软雅黑" panose="020B0503020204020204" pitchFamily="34" charset="-122"/>
              </a:rPr>
            </a:br>
            <a:r>
              <a:rPr lang="zh-CN" altLang="en-US" sz="1600" b="0" dirty="0">
                <a:solidFill>
                  <a:schemeClr val="bg1">
                    <a:lumMod val="50000"/>
                  </a:schemeClr>
                </a:solidFill>
                <a:latin typeface="微软雅黑" panose="020B0503020204020204" pitchFamily="34" charset="-122"/>
                <a:ea typeface="微软雅黑" panose="020B0503020204020204" pitchFamily="34" charset="-122"/>
              </a:rPr>
              <a:t>何丹丹</a:t>
            </a:r>
            <a:br>
              <a:rPr lang="en-US" altLang="zh-CN" sz="1600" b="0" dirty="0">
                <a:solidFill>
                  <a:schemeClr val="bg1">
                    <a:lumMod val="50000"/>
                  </a:schemeClr>
                </a:solidFill>
                <a:latin typeface="微软雅黑" panose="020B0503020204020204" pitchFamily="34" charset="-122"/>
                <a:ea typeface="微软雅黑" panose="020B0503020204020204" pitchFamily="34" charset="-122"/>
              </a:rPr>
            </a:br>
            <a:r>
              <a:rPr lang="en-US" altLang="zh-CN" sz="1600" b="0" dirty="0">
                <a:solidFill>
                  <a:schemeClr val="bg1">
                    <a:lumMod val="50000"/>
                  </a:schemeClr>
                </a:solidFill>
                <a:latin typeface="微软雅黑" panose="020B0503020204020204" pitchFamily="34" charset="-122"/>
                <a:ea typeface="微软雅黑" panose="020B0503020204020204" pitchFamily="34" charset="-122"/>
              </a:rPr>
              <a:t>IEEE</a:t>
            </a:r>
            <a:r>
              <a:rPr lang="zh-CN" altLang="en-US" sz="1600" b="0" dirty="0">
                <a:solidFill>
                  <a:schemeClr val="bg1">
                    <a:lumMod val="50000"/>
                  </a:schemeClr>
                </a:solidFill>
                <a:latin typeface="微软雅黑" panose="020B0503020204020204" pitchFamily="34" charset="-122"/>
                <a:ea typeface="微软雅黑" panose="020B0503020204020204" pitchFamily="34" charset="-122"/>
              </a:rPr>
              <a:t>中国客户与资讯经理</a:t>
            </a:r>
            <a:endParaRPr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24686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a:extLst>
              <a:ext uri="{FF2B5EF4-FFF2-40B4-BE49-F238E27FC236}">
                <a16:creationId xmlns:a16="http://schemas.microsoft.com/office/drawing/2014/main" id="{42360A96-18E0-4DA8-9FED-17C415EED1A9}"/>
              </a:ext>
            </a:extLst>
          </p:cNvPr>
          <p:cNvSpPr>
            <a:spLocks noGrp="1" noChangeArrowheads="1"/>
          </p:cNvSpPr>
          <p:nvPr>
            <p:ph type="body" idx="1"/>
          </p:nvPr>
        </p:nvSpPr>
        <p:spPr>
          <a:xfrm>
            <a:off x="668367" y="1257300"/>
            <a:ext cx="5529232" cy="3829050"/>
          </a:xfrm>
        </p:spPr>
        <p:txBody>
          <a:bodyPr/>
          <a:lstStyle/>
          <a:p>
            <a:pPr eaLnBrk="1" hangingPunct="1"/>
            <a:r>
              <a:rPr lang="en-US" altLang="zh-CN" sz="1350" dirty="0">
                <a:latin typeface="微软雅黑" panose="020B0503020204020204" pitchFamily="34" charset="-122"/>
                <a:ea typeface="微软雅黑" panose="020B0503020204020204" pitchFamily="34" charset="-122"/>
              </a:rPr>
              <a:t>200+ IEEE</a:t>
            </a:r>
            <a:r>
              <a:rPr lang="zh-CN" altLang="en-US" sz="1350" dirty="0">
                <a:latin typeface="微软雅黑" panose="020B0503020204020204" pitchFamily="34" charset="-122"/>
                <a:ea typeface="微软雅黑" panose="020B0503020204020204" pitchFamily="34" charset="-122"/>
              </a:rPr>
              <a:t>期刊和杂志</a:t>
            </a:r>
            <a:endParaRPr lang="en-US" altLang="zh-CN" sz="1350" dirty="0">
              <a:latin typeface="微软雅黑" panose="020B0503020204020204" pitchFamily="34" charset="-122"/>
              <a:ea typeface="微软雅黑" panose="020B0503020204020204" pitchFamily="34" charset="-122"/>
            </a:endParaRPr>
          </a:p>
          <a:p>
            <a:pPr eaLnBrk="1" hangingPunct="1"/>
            <a:r>
              <a:rPr lang="en-US" altLang="zh-CN" sz="1350" dirty="0">
                <a:latin typeface="微软雅黑" panose="020B0503020204020204" pitchFamily="34" charset="-122"/>
                <a:ea typeface="微软雅黑" panose="020B0503020204020204" pitchFamily="34" charset="-122"/>
              </a:rPr>
              <a:t>2000+ IEEE</a:t>
            </a:r>
            <a:r>
              <a:rPr lang="zh-CN" altLang="en-US" sz="1350" dirty="0">
                <a:latin typeface="微软雅黑" panose="020B0503020204020204" pitchFamily="34" charset="-122"/>
                <a:ea typeface="微软雅黑" panose="020B0503020204020204" pitchFamily="34" charset="-122"/>
              </a:rPr>
              <a:t>会议录（每年）</a:t>
            </a:r>
            <a:endParaRPr lang="en-US" altLang="zh-CN" sz="1350" dirty="0">
              <a:latin typeface="微软雅黑" panose="020B0503020204020204" pitchFamily="34" charset="-122"/>
              <a:ea typeface="微软雅黑" panose="020B0503020204020204" pitchFamily="34" charset="-122"/>
            </a:endParaRPr>
          </a:p>
          <a:p>
            <a:pPr eaLnBrk="1" hangingPunct="1"/>
            <a:r>
              <a:rPr lang="en-US" altLang="zh-CN" sz="1350" dirty="0">
                <a:latin typeface="微软雅黑" panose="020B0503020204020204" pitchFamily="34" charset="-122"/>
                <a:ea typeface="微软雅黑" panose="020B0503020204020204" pitchFamily="34" charset="-122"/>
              </a:rPr>
              <a:t>10000+ IEEE</a:t>
            </a:r>
            <a:r>
              <a:rPr lang="zh-CN" altLang="en-US" sz="1350" dirty="0">
                <a:latin typeface="微软雅黑" panose="020B0503020204020204" pitchFamily="34" charset="-122"/>
                <a:ea typeface="微软雅黑" panose="020B0503020204020204" pitchFamily="34" charset="-122"/>
              </a:rPr>
              <a:t>标准文档</a:t>
            </a:r>
            <a:endParaRPr lang="en-US" altLang="zh-CN" sz="1350" dirty="0">
              <a:latin typeface="微软雅黑" panose="020B0503020204020204" pitchFamily="34" charset="-122"/>
              <a:ea typeface="微软雅黑" panose="020B0503020204020204" pitchFamily="34" charset="-122"/>
            </a:endParaRPr>
          </a:p>
          <a:p>
            <a:pPr eaLnBrk="1" hangingPunct="1"/>
            <a:r>
              <a:rPr lang="en-US" altLang="zh-CN" sz="1350" dirty="0">
                <a:latin typeface="微软雅黑" panose="020B0503020204020204" pitchFamily="34" charset="-122"/>
                <a:ea typeface="微软雅黑" panose="020B0503020204020204" pitchFamily="34" charset="-122"/>
              </a:rPr>
              <a:t>IET</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VDE</a:t>
            </a:r>
            <a:r>
              <a:rPr lang="zh-CN" altLang="en-US" sz="1350" dirty="0">
                <a:latin typeface="微软雅黑" panose="020B0503020204020204" pitchFamily="34" charset="-122"/>
                <a:ea typeface="微软雅黑" panose="020B0503020204020204" pitchFamily="34" charset="-122"/>
              </a:rPr>
              <a:t>会议录</a:t>
            </a:r>
            <a:endParaRPr lang="en-US" altLang="zh-CN" sz="1350" dirty="0">
              <a:latin typeface="微软雅黑" panose="020B0503020204020204" pitchFamily="34" charset="-122"/>
              <a:ea typeface="微软雅黑" panose="020B0503020204020204" pitchFamily="34" charset="-122"/>
            </a:endParaRPr>
          </a:p>
          <a:p>
            <a:pPr eaLnBrk="1" hangingPunct="1"/>
            <a:r>
              <a:rPr lang="en-US" altLang="zh-CN" sz="1350" dirty="0">
                <a:latin typeface="微软雅黑" panose="020B0503020204020204" pitchFamily="34" charset="-122"/>
                <a:ea typeface="微软雅黑" panose="020B0503020204020204" pitchFamily="34" charset="-122"/>
              </a:rPr>
              <a:t>Bell Labs</a:t>
            </a:r>
            <a:r>
              <a:rPr lang="zh-CN" altLang="en-US" sz="1350" dirty="0">
                <a:latin typeface="微软雅黑" panose="020B0503020204020204" pitchFamily="34" charset="-122"/>
                <a:ea typeface="微软雅黑" panose="020B0503020204020204" pitchFamily="34" charset="-122"/>
              </a:rPr>
              <a:t>技术期刊</a:t>
            </a:r>
            <a:endParaRPr lang="en-US" altLang="zh-CN" sz="1350" dirty="0">
              <a:latin typeface="微软雅黑" panose="020B0503020204020204" pitchFamily="34" charset="-122"/>
              <a:ea typeface="微软雅黑" panose="020B0503020204020204" pitchFamily="34" charset="-122"/>
            </a:endParaRPr>
          </a:p>
          <a:p>
            <a:pPr eaLnBrk="1" hangingPunct="1"/>
            <a:r>
              <a:rPr lang="en-US" altLang="zh-CN" sz="1350" dirty="0">
                <a:latin typeface="微软雅黑" panose="020B0503020204020204" pitchFamily="34" charset="-122"/>
                <a:ea typeface="微软雅黑" panose="020B0503020204020204" pitchFamily="34" charset="-122"/>
              </a:rPr>
              <a:t>IBM</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MIT</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AGU</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URSI</a:t>
            </a:r>
            <a:r>
              <a:rPr lang="zh-CN" altLang="en-US" sz="1350" dirty="0">
                <a:latin typeface="微软雅黑" panose="020B0503020204020204" pitchFamily="34" charset="-122"/>
                <a:ea typeface="微软雅黑" panose="020B0503020204020204" pitchFamily="34" charset="-122"/>
              </a:rPr>
              <a:t>期刊</a:t>
            </a:r>
            <a:endParaRPr lang="en-US" altLang="zh-CN" sz="1350" dirty="0">
              <a:latin typeface="微软雅黑" panose="020B0503020204020204" pitchFamily="34" charset="-122"/>
              <a:ea typeface="微软雅黑" panose="020B0503020204020204" pitchFamily="34" charset="-122"/>
            </a:endParaRPr>
          </a:p>
          <a:p>
            <a:pPr eaLnBrk="1" hangingPunct="1"/>
            <a:r>
              <a:rPr lang="en-US" altLang="zh-CN" sz="1350" dirty="0">
                <a:latin typeface="微软雅黑" panose="020B0503020204020204" pitchFamily="34" charset="-122"/>
                <a:ea typeface="微软雅黑" panose="020B0503020204020204" pitchFamily="34" charset="-122"/>
              </a:rPr>
              <a:t>(OA </a:t>
            </a:r>
            <a:r>
              <a:rPr lang="zh-CN" altLang="en-US" sz="1350" dirty="0">
                <a:latin typeface="微软雅黑" panose="020B0503020204020204" pitchFamily="34" charset="-122"/>
                <a:ea typeface="微软雅黑" panose="020B0503020204020204" pitchFamily="34" charset="-122"/>
              </a:rPr>
              <a:t>期刊</a:t>
            </a:r>
            <a:r>
              <a:rPr lang="en-US" altLang="zh-CN" sz="1350" dirty="0">
                <a:latin typeface="微软雅黑" panose="020B0503020204020204" pitchFamily="34" charset="-122"/>
                <a:ea typeface="微软雅黑" panose="020B0503020204020204" pitchFamily="34" charset="-122"/>
              </a:rPr>
              <a:t>): TUP</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CSEE</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CPSS</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CES</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CMP</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BIAI</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SAIEE</a:t>
            </a:r>
          </a:p>
          <a:p>
            <a:r>
              <a:rPr lang="en-US" altLang="zh-CN" sz="1350" dirty="0">
                <a:latin typeface="微软雅黑" panose="020B0503020204020204" pitchFamily="34" charset="-122"/>
                <a:ea typeface="微软雅黑" panose="020B0503020204020204" pitchFamily="34" charset="-122"/>
              </a:rPr>
              <a:t>IEEE-Wiley</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Wiley Telecom</a:t>
            </a:r>
            <a:r>
              <a:rPr lang="zh-CN" altLang="en-US" sz="1350" dirty="0">
                <a:latin typeface="微软雅黑" panose="020B0503020204020204" pitchFamily="34" charset="-122"/>
                <a:ea typeface="微软雅黑" panose="020B0503020204020204" pitchFamily="34" charset="-122"/>
              </a:rPr>
              <a:t>、</a:t>
            </a:r>
            <a:r>
              <a:rPr lang="en-US" altLang="zh-CN" sz="1400" dirty="0">
                <a:solidFill>
                  <a:srgbClr val="FF0000"/>
                </a:solidFill>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Wiley Data &amp; Cybersecurity</a:t>
            </a:r>
            <a:r>
              <a:rPr lang="zh-CN" altLang="en-US" sz="1400" dirty="0">
                <a:latin typeface="微软雅黑" panose="020B0503020204020204" pitchFamily="34" charset="-122"/>
                <a:ea typeface="微软雅黑" panose="020B0503020204020204" pitchFamily="34" charset="-122"/>
              </a:rPr>
              <a:t>、 </a:t>
            </a:r>
            <a:r>
              <a:rPr lang="en-US" altLang="zh-CN" sz="1350" dirty="0">
                <a:latin typeface="微软雅黑" panose="020B0503020204020204" pitchFamily="34" charset="-122"/>
                <a:ea typeface="微软雅黑" panose="020B0503020204020204" pitchFamily="34" charset="-122"/>
              </a:rPr>
              <a:t>MIT</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Artech House</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River</a:t>
            </a:r>
            <a:r>
              <a:rPr lang="zh-CN" altLang="en-US" sz="1350" dirty="0">
                <a:latin typeface="微软雅黑" panose="020B0503020204020204" pitchFamily="34" charset="-122"/>
                <a:ea typeface="微软雅黑" panose="020B0503020204020204" pitchFamily="34" charset="-122"/>
              </a:rPr>
              <a:t>、</a:t>
            </a:r>
            <a:r>
              <a:rPr lang="en-US" altLang="zh-CN" sz="1350" dirty="0" err="1">
                <a:latin typeface="微软雅黑" panose="020B0503020204020204" pitchFamily="34" charset="-122"/>
                <a:ea typeface="微软雅黑" panose="020B0503020204020204" pitchFamily="34" charset="-122"/>
              </a:rPr>
              <a:t>Packt</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PUP</a:t>
            </a:r>
            <a:r>
              <a:rPr lang="zh-CN" altLang="en-US" sz="1350" dirty="0">
                <a:latin typeface="微软雅黑" panose="020B0503020204020204" pitchFamily="34" charset="-122"/>
                <a:ea typeface="微软雅黑" panose="020B0503020204020204" pitchFamily="34" charset="-122"/>
              </a:rPr>
              <a:t>电子图书</a:t>
            </a:r>
            <a:endParaRPr lang="en-US" altLang="zh-CN" sz="1350" dirty="0">
              <a:latin typeface="微软雅黑" panose="020B0503020204020204" pitchFamily="34" charset="-122"/>
              <a:ea typeface="微软雅黑" panose="020B0503020204020204" pitchFamily="34" charset="-122"/>
            </a:endParaRPr>
          </a:p>
          <a:p>
            <a:r>
              <a:rPr lang="en-US" altLang="zh-CN" sz="1350" dirty="0">
                <a:latin typeface="微软雅黑" panose="020B0503020204020204" pitchFamily="34" charset="-122"/>
                <a:ea typeface="微软雅黑" panose="020B0503020204020204" pitchFamily="34" charset="-122"/>
              </a:rPr>
              <a:t>Now Publishers</a:t>
            </a:r>
            <a:r>
              <a:rPr lang="zh-CN" altLang="en-US" sz="1350" dirty="0">
                <a:latin typeface="微软雅黑" panose="020B0503020204020204" pitchFamily="34" charset="-122"/>
                <a:ea typeface="微软雅黑" panose="020B0503020204020204" pitchFamily="34" charset="-122"/>
              </a:rPr>
              <a:t>综述文集</a:t>
            </a:r>
            <a:endParaRPr lang="en-US" altLang="zh-CN" sz="1350" dirty="0">
              <a:latin typeface="微软雅黑" panose="020B0503020204020204" pitchFamily="34" charset="-122"/>
              <a:ea typeface="微软雅黑" panose="020B0503020204020204" pitchFamily="34" charset="-122"/>
            </a:endParaRPr>
          </a:p>
          <a:p>
            <a:pPr eaLnBrk="1" hangingPunct="1"/>
            <a:r>
              <a:rPr lang="zh-CN" altLang="en-US" sz="1350" dirty="0">
                <a:latin typeface="微软雅黑" panose="020B0503020204020204" pitchFamily="34" charset="-122"/>
                <a:ea typeface="微软雅黑" panose="020B0503020204020204" pitchFamily="34" charset="-122"/>
              </a:rPr>
              <a:t>在线技术课程</a:t>
            </a:r>
            <a:endParaRPr lang="en-US" altLang="zh-CN" sz="1350" b="1" dirty="0">
              <a:latin typeface="微软雅黑" panose="020B0503020204020204" pitchFamily="34" charset="-122"/>
              <a:ea typeface="微软雅黑" panose="020B0503020204020204" pitchFamily="34" charset="-122"/>
            </a:endParaRPr>
          </a:p>
        </p:txBody>
      </p:sp>
      <p:sp>
        <p:nvSpPr>
          <p:cNvPr id="39939" name="标题 1">
            <a:extLst>
              <a:ext uri="{FF2B5EF4-FFF2-40B4-BE49-F238E27FC236}">
                <a16:creationId xmlns:a16="http://schemas.microsoft.com/office/drawing/2014/main" id="{0770C687-44E5-4F6E-8CD1-6B5D2517668B}"/>
              </a:ext>
            </a:extLst>
          </p:cNvPr>
          <p:cNvSpPr>
            <a:spLocks noGrp="1" noChangeArrowheads="1"/>
          </p:cNvSpPr>
          <p:nvPr>
            <p:ph type="title"/>
          </p:nvPr>
        </p:nvSpPr>
        <p:spPr>
          <a:xfrm>
            <a:off x="599016" y="431545"/>
            <a:ext cx="5829300" cy="514350"/>
          </a:xfrm>
          <a:ln/>
        </p:spPr>
        <p:txBody>
          <a:bodyPr/>
          <a:lstStyle/>
          <a:p>
            <a:r>
              <a:rPr altLang="zh-CN" sz="2700" dirty="0">
                <a:latin typeface="微软雅黑" panose="020B0503020204020204" pitchFamily="34" charset="-122"/>
                <a:ea typeface="微软雅黑" panose="020B0503020204020204" pitchFamily="34" charset="-122"/>
              </a:rPr>
              <a:t>IEEE Xplore</a:t>
            </a:r>
            <a:r>
              <a:rPr lang="zh-CN" altLang="zh-CN" sz="2700" dirty="0">
                <a:latin typeface="微软雅黑" panose="020B0503020204020204" pitchFamily="34" charset="-122"/>
                <a:ea typeface="微软雅黑" panose="020B0503020204020204" pitchFamily="34" charset="-122"/>
              </a:rPr>
              <a:t> 全文数据库</a:t>
            </a:r>
          </a:p>
        </p:txBody>
      </p:sp>
      <p:sp>
        <p:nvSpPr>
          <p:cNvPr id="7" name="圆角矩形 6">
            <a:extLst>
              <a:ext uri="{FF2B5EF4-FFF2-40B4-BE49-F238E27FC236}">
                <a16:creationId xmlns:a16="http://schemas.microsoft.com/office/drawing/2014/main" id="{C53F891C-06E4-468B-9C8B-666B2CD41EF6}"/>
              </a:ext>
            </a:extLst>
          </p:cNvPr>
          <p:cNvSpPr>
            <a:spLocks noChangeArrowheads="1"/>
          </p:cNvSpPr>
          <p:nvPr/>
        </p:nvSpPr>
        <p:spPr bwMode="auto">
          <a:xfrm>
            <a:off x="554067" y="1216955"/>
            <a:ext cx="2959599" cy="1472453"/>
          </a:xfrm>
          <a:prstGeom prst="roundRect">
            <a:avLst>
              <a:gd name="adj" fmla="val 4843"/>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lnSpc>
                <a:spcPct val="110000"/>
              </a:lnSpc>
              <a:spcBef>
                <a:spcPct val="20000"/>
              </a:spcBef>
              <a:buClr>
                <a:schemeClr val="bg2"/>
              </a:buClr>
              <a:buSzPct val="80000"/>
              <a:buFont typeface="Wingdings" panose="05000000000000000000" pitchFamily="2" charset="2"/>
              <a:buBlip>
                <a:blip r:embed="rId4"/>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100000"/>
              </a:lnSpc>
              <a:spcBef>
                <a:spcPct val="0"/>
              </a:spcBef>
              <a:buClrTx/>
              <a:buSzTx/>
              <a:buFontTx/>
              <a:buNone/>
            </a:pPr>
            <a:endParaRPr lang="zh-CN" altLang="en-US" sz="1800">
              <a:latin typeface="Verdana" panose="020B0604030504040204" pitchFamily="34" charset="0"/>
            </a:endParaRPr>
          </a:p>
        </p:txBody>
      </p:sp>
      <p:sp>
        <p:nvSpPr>
          <p:cNvPr id="9" name="右箭头 8">
            <a:extLst>
              <a:ext uri="{FF2B5EF4-FFF2-40B4-BE49-F238E27FC236}">
                <a16:creationId xmlns:a16="http://schemas.microsoft.com/office/drawing/2014/main" id="{02F0735E-0C1B-4B16-BFE0-6C39C6CD7A5F}"/>
              </a:ext>
            </a:extLst>
          </p:cNvPr>
          <p:cNvSpPr>
            <a:spLocks noChangeArrowheads="1"/>
          </p:cNvSpPr>
          <p:nvPr/>
        </p:nvSpPr>
        <p:spPr bwMode="auto">
          <a:xfrm>
            <a:off x="3612375" y="1718652"/>
            <a:ext cx="332290" cy="342900"/>
          </a:xfrm>
          <a:prstGeom prst="rightArrow">
            <a:avLst>
              <a:gd name="adj1" fmla="val 50000"/>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lnSpc>
                <a:spcPct val="110000"/>
              </a:lnSpc>
              <a:spcBef>
                <a:spcPct val="20000"/>
              </a:spcBef>
              <a:buClr>
                <a:schemeClr val="bg2"/>
              </a:buClr>
              <a:buSzPct val="80000"/>
              <a:buFont typeface="Wingdings" panose="05000000000000000000" pitchFamily="2" charset="2"/>
              <a:buBlip>
                <a:blip r:embed="rId4"/>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100000"/>
              </a:lnSpc>
              <a:spcBef>
                <a:spcPct val="0"/>
              </a:spcBef>
              <a:buClrTx/>
              <a:buSzTx/>
              <a:buFontTx/>
              <a:buNone/>
            </a:pPr>
            <a:endParaRPr lang="zh-CN" altLang="en-US" sz="1800">
              <a:latin typeface="Verdana" panose="020B0604030504040204" pitchFamily="34" charset="0"/>
            </a:endParaRPr>
          </a:p>
        </p:txBody>
      </p:sp>
      <p:sp>
        <p:nvSpPr>
          <p:cNvPr id="10" name="TextBox 9">
            <a:extLst>
              <a:ext uri="{FF2B5EF4-FFF2-40B4-BE49-F238E27FC236}">
                <a16:creationId xmlns:a16="http://schemas.microsoft.com/office/drawing/2014/main" id="{177BCF71-C71E-4AA9-A263-DC6BBB5CF421}"/>
              </a:ext>
            </a:extLst>
          </p:cNvPr>
          <p:cNvSpPr txBox="1">
            <a:spLocks noChangeArrowheads="1"/>
          </p:cNvSpPr>
          <p:nvPr/>
        </p:nvSpPr>
        <p:spPr bwMode="auto">
          <a:xfrm>
            <a:off x="3980791" y="1572530"/>
            <a:ext cx="2228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Clr>
                <a:schemeClr val="bg2"/>
              </a:buClr>
              <a:buSzPct val="80000"/>
              <a:buFont typeface="Wingdings" panose="05000000000000000000" pitchFamily="2" charset="2"/>
              <a:buBlip>
                <a:blip r:embed="rId4"/>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buClrTx/>
              <a:buSzTx/>
              <a:buFontTx/>
              <a:buNone/>
            </a:pPr>
            <a:r>
              <a:rPr lang="en-US" altLang="zh-CN" sz="1600" dirty="0">
                <a:solidFill>
                  <a:srgbClr val="FF0000"/>
                </a:solidFill>
                <a:latin typeface="微软雅黑" panose="020B0503020204020204" pitchFamily="34" charset="-122"/>
                <a:ea typeface="微软雅黑" panose="020B0503020204020204" pitchFamily="34" charset="-122"/>
              </a:rPr>
              <a:t>IEEE Electronic Library (IEL) </a:t>
            </a:r>
            <a:r>
              <a:rPr lang="zh-CN" altLang="en-US" sz="1600" dirty="0">
                <a:solidFill>
                  <a:srgbClr val="FF0000"/>
                </a:solidFill>
                <a:latin typeface="微软雅黑" panose="020B0503020204020204" pitchFamily="34" charset="-122"/>
                <a:ea typeface="微软雅黑" panose="020B0503020204020204" pitchFamily="34" charset="-122"/>
              </a:rPr>
              <a:t>数据库</a:t>
            </a:r>
          </a:p>
        </p:txBody>
      </p:sp>
      <p:sp>
        <p:nvSpPr>
          <p:cNvPr id="11" name="Rectangle 3">
            <a:extLst>
              <a:ext uri="{FF2B5EF4-FFF2-40B4-BE49-F238E27FC236}">
                <a16:creationId xmlns:a16="http://schemas.microsoft.com/office/drawing/2014/main" id="{EFAFAA05-CA66-4EAA-B334-5749E5A7E38C}"/>
              </a:ext>
            </a:extLst>
          </p:cNvPr>
          <p:cNvSpPr txBox="1">
            <a:spLocks noChangeArrowheads="1"/>
          </p:cNvSpPr>
          <p:nvPr/>
        </p:nvSpPr>
        <p:spPr>
          <a:xfrm>
            <a:off x="668367" y="1257300"/>
            <a:ext cx="5529232" cy="345465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350" dirty="0">
                <a:latin typeface="微软雅黑" panose="020B0503020204020204" pitchFamily="34" charset="-122"/>
                <a:ea typeface="微软雅黑" panose="020B0503020204020204" pitchFamily="34" charset="-122"/>
              </a:rPr>
              <a:t>200+ IEEE</a:t>
            </a:r>
            <a:r>
              <a:rPr lang="zh-CN" altLang="en-US" sz="1350" dirty="0">
                <a:latin typeface="微软雅黑" panose="020B0503020204020204" pitchFamily="34" charset="-122"/>
                <a:ea typeface="微软雅黑" panose="020B0503020204020204" pitchFamily="34" charset="-122"/>
              </a:rPr>
              <a:t>期刊和杂志</a:t>
            </a:r>
            <a:endParaRPr lang="en-US" altLang="zh-CN" sz="1350" dirty="0">
              <a:latin typeface="微软雅黑" panose="020B0503020204020204" pitchFamily="34" charset="-122"/>
              <a:ea typeface="微软雅黑" panose="020B0503020204020204" pitchFamily="34" charset="-122"/>
            </a:endParaRPr>
          </a:p>
          <a:p>
            <a:r>
              <a:rPr lang="en-US" altLang="zh-CN" sz="1350" dirty="0">
                <a:latin typeface="微软雅黑" panose="020B0503020204020204" pitchFamily="34" charset="-122"/>
                <a:ea typeface="微软雅黑" panose="020B0503020204020204" pitchFamily="34" charset="-122"/>
              </a:rPr>
              <a:t>2000+ IEEE</a:t>
            </a:r>
            <a:r>
              <a:rPr lang="zh-CN" altLang="en-US" sz="1350" dirty="0">
                <a:latin typeface="微软雅黑" panose="020B0503020204020204" pitchFamily="34" charset="-122"/>
                <a:ea typeface="微软雅黑" panose="020B0503020204020204" pitchFamily="34" charset="-122"/>
              </a:rPr>
              <a:t>会议录（每年）</a:t>
            </a:r>
            <a:endParaRPr lang="en-US" altLang="zh-CN" sz="1350" dirty="0">
              <a:latin typeface="微软雅黑" panose="020B0503020204020204" pitchFamily="34" charset="-122"/>
              <a:ea typeface="微软雅黑" panose="020B0503020204020204" pitchFamily="34" charset="-122"/>
            </a:endParaRPr>
          </a:p>
          <a:p>
            <a:r>
              <a:rPr lang="en-US" altLang="zh-CN" sz="1350" dirty="0">
                <a:solidFill>
                  <a:srgbClr val="FF0000"/>
                </a:solidFill>
                <a:latin typeface="微软雅黑" panose="020B0503020204020204" pitchFamily="34" charset="-122"/>
                <a:ea typeface="微软雅黑" panose="020B0503020204020204" pitchFamily="34" charset="-122"/>
              </a:rPr>
              <a:t>5000+ IEEE</a:t>
            </a:r>
            <a:r>
              <a:rPr lang="zh-CN" altLang="en-US" sz="1350" dirty="0">
                <a:solidFill>
                  <a:srgbClr val="FF0000"/>
                </a:solidFill>
                <a:latin typeface="微软雅黑" panose="020B0503020204020204" pitchFamily="34" charset="-122"/>
                <a:ea typeface="微软雅黑" panose="020B0503020204020204" pitchFamily="34" charset="-122"/>
              </a:rPr>
              <a:t>标准文档（草案除外）</a:t>
            </a:r>
            <a:endParaRPr lang="en-US" altLang="zh-CN" sz="1350" dirty="0">
              <a:solidFill>
                <a:srgbClr val="FF0000"/>
              </a:solidFill>
              <a:latin typeface="微软雅黑" panose="020B0503020204020204" pitchFamily="34" charset="-122"/>
              <a:ea typeface="微软雅黑" panose="020B0503020204020204" pitchFamily="34" charset="-122"/>
            </a:endParaRPr>
          </a:p>
          <a:p>
            <a:r>
              <a:rPr lang="en-US" altLang="zh-CN" sz="1350" dirty="0">
                <a:latin typeface="微软雅黑" panose="020B0503020204020204" pitchFamily="34" charset="-122"/>
                <a:ea typeface="微软雅黑" panose="020B0503020204020204" pitchFamily="34" charset="-122"/>
              </a:rPr>
              <a:t>IET</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VDE</a:t>
            </a:r>
            <a:r>
              <a:rPr lang="zh-CN" altLang="en-US" sz="1350" dirty="0">
                <a:latin typeface="微软雅黑" panose="020B0503020204020204" pitchFamily="34" charset="-122"/>
                <a:ea typeface="微软雅黑" panose="020B0503020204020204" pitchFamily="34" charset="-122"/>
              </a:rPr>
              <a:t>会议录</a:t>
            </a:r>
          </a:p>
          <a:p>
            <a:r>
              <a:rPr lang="en-US" altLang="zh-CN" sz="1350" dirty="0">
                <a:latin typeface="微软雅黑" panose="020B0503020204020204" pitchFamily="34" charset="-122"/>
                <a:ea typeface="微软雅黑" panose="020B0503020204020204" pitchFamily="34" charset="-122"/>
              </a:rPr>
              <a:t>Bell Labs</a:t>
            </a:r>
            <a:r>
              <a:rPr lang="zh-CN" altLang="en-US" sz="1350" dirty="0">
                <a:latin typeface="微软雅黑" panose="020B0503020204020204" pitchFamily="34" charset="-122"/>
                <a:ea typeface="微软雅黑" panose="020B0503020204020204" pitchFamily="34" charset="-122"/>
              </a:rPr>
              <a:t>技术期刊</a:t>
            </a:r>
            <a:endParaRPr lang="en-US" altLang="zh-CN" sz="1350" dirty="0">
              <a:latin typeface="微软雅黑" panose="020B0503020204020204" pitchFamily="34" charset="-122"/>
              <a:ea typeface="微软雅黑" panose="020B0503020204020204" pitchFamily="34" charset="-122"/>
            </a:endParaRPr>
          </a:p>
          <a:p>
            <a:r>
              <a:rPr lang="en-US" altLang="zh-CN" sz="1350" dirty="0">
                <a:latin typeface="微软雅黑" panose="020B0503020204020204" pitchFamily="34" charset="-122"/>
                <a:ea typeface="微软雅黑" panose="020B0503020204020204" pitchFamily="34" charset="-122"/>
              </a:rPr>
              <a:t>IBM</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MIT</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AGU</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URSI</a:t>
            </a:r>
            <a:r>
              <a:rPr lang="zh-CN" altLang="en-US" sz="1350" dirty="0">
                <a:latin typeface="微软雅黑" panose="020B0503020204020204" pitchFamily="34" charset="-122"/>
                <a:ea typeface="微软雅黑" panose="020B0503020204020204" pitchFamily="34" charset="-122"/>
              </a:rPr>
              <a:t>期刊</a:t>
            </a:r>
            <a:endParaRPr lang="en-US" altLang="zh-CN" sz="1350" dirty="0">
              <a:latin typeface="微软雅黑" panose="020B0503020204020204" pitchFamily="34" charset="-122"/>
              <a:ea typeface="微软雅黑" panose="020B0503020204020204" pitchFamily="34" charset="-122"/>
            </a:endParaRPr>
          </a:p>
          <a:p>
            <a:r>
              <a:rPr lang="en-US" altLang="zh-CN" sz="1350" dirty="0">
                <a:latin typeface="微软雅黑" panose="020B0503020204020204" pitchFamily="34" charset="-122"/>
                <a:ea typeface="微软雅黑" panose="020B0503020204020204" pitchFamily="34" charset="-122"/>
              </a:rPr>
              <a:t>(OA </a:t>
            </a:r>
            <a:r>
              <a:rPr lang="zh-CN" altLang="en-US" sz="1350" dirty="0">
                <a:latin typeface="微软雅黑" panose="020B0503020204020204" pitchFamily="34" charset="-122"/>
                <a:ea typeface="微软雅黑" panose="020B0503020204020204" pitchFamily="34" charset="-122"/>
              </a:rPr>
              <a:t>期刊</a:t>
            </a:r>
            <a:r>
              <a:rPr lang="en-US" altLang="zh-CN" sz="1350" dirty="0">
                <a:latin typeface="微软雅黑" panose="020B0503020204020204" pitchFamily="34" charset="-122"/>
                <a:ea typeface="微软雅黑" panose="020B0503020204020204" pitchFamily="34" charset="-122"/>
              </a:rPr>
              <a:t>): TUP</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CSEE</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CPSS</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CES</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CMP</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BIAI</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SAIEE</a:t>
            </a:r>
          </a:p>
          <a:p>
            <a:r>
              <a:rPr lang="en-US" altLang="zh-CN" sz="1350" dirty="0">
                <a:latin typeface="微软雅黑" panose="020B0503020204020204" pitchFamily="34" charset="-122"/>
                <a:ea typeface="微软雅黑" panose="020B0503020204020204" pitchFamily="34" charset="-122"/>
              </a:rPr>
              <a:t>IEEE-Wiley</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Wiley Telecom</a:t>
            </a:r>
            <a:r>
              <a:rPr lang="zh-CN" altLang="en-US" sz="135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 Wiley Data &amp; Cybersecurity</a:t>
            </a:r>
            <a:r>
              <a:rPr lang="zh-CN" altLang="en-US" sz="1400" dirty="0">
                <a:latin typeface="微软雅黑" panose="020B0503020204020204" pitchFamily="34" charset="-122"/>
                <a:ea typeface="微软雅黑" panose="020B0503020204020204" pitchFamily="34" charset="-122"/>
              </a:rPr>
              <a:t>、 </a:t>
            </a:r>
            <a:r>
              <a:rPr lang="en-US" altLang="zh-CN" sz="1350" dirty="0">
                <a:latin typeface="微软雅黑" panose="020B0503020204020204" pitchFamily="34" charset="-122"/>
                <a:ea typeface="微软雅黑" panose="020B0503020204020204" pitchFamily="34" charset="-122"/>
              </a:rPr>
              <a:t>MIT</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Artech House</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River</a:t>
            </a:r>
            <a:r>
              <a:rPr lang="zh-CN" altLang="en-US" sz="1350" dirty="0">
                <a:latin typeface="微软雅黑" panose="020B0503020204020204" pitchFamily="34" charset="-122"/>
                <a:ea typeface="微软雅黑" panose="020B0503020204020204" pitchFamily="34" charset="-122"/>
              </a:rPr>
              <a:t>、</a:t>
            </a:r>
            <a:r>
              <a:rPr lang="en-US" altLang="zh-CN" sz="1350" dirty="0" err="1">
                <a:latin typeface="微软雅黑" panose="020B0503020204020204" pitchFamily="34" charset="-122"/>
                <a:ea typeface="微软雅黑" panose="020B0503020204020204" pitchFamily="34" charset="-122"/>
              </a:rPr>
              <a:t>Packt</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PUP</a:t>
            </a:r>
            <a:r>
              <a:rPr lang="zh-CN" altLang="en-US" sz="1350" dirty="0">
                <a:latin typeface="微软雅黑" panose="020B0503020204020204" pitchFamily="34" charset="-122"/>
                <a:ea typeface="微软雅黑" panose="020B0503020204020204" pitchFamily="34" charset="-122"/>
              </a:rPr>
              <a:t>电子图书</a:t>
            </a:r>
            <a:endParaRPr lang="en-US" altLang="zh-CN" sz="1350" dirty="0">
              <a:latin typeface="微软雅黑" panose="020B0503020204020204" pitchFamily="34" charset="-122"/>
              <a:ea typeface="微软雅黑" panose="020B0503020204020204" pitchFamily="34" charset="-122"/>
            </a:endParaRPr>
          </a:p>
          <a:p>
            <a:r>
              <a:rPr lang="en-US" altLang="zh-CN" sz="1350" dirty="0">
                <a:latin typeface="微软雅黑" panose="020B0503020204020204" pitchFamily="34" charset="-122"/>
                <a:ea typeface="微软雅黑" panose="020B0503020204020204" pitchFamily="34" charset="-122"/>
              </a:rPr>
              <a:t>Now Publishers</a:t>
            </a:r>
            <a:r>
              <a:rPr lang="zh-CN" altLang="en-US" sz="1350" dirty="0">
                <a:latin typeface="微软雅黑" panose="020B0503020204020204" pitchFamily="34" charset="-122"/>
                <a:ea typeface="微软雅黑" panose="020B0503020204020204" pitchFamily="34" charset="-122"/>
              </a:rPr>
              <a:t>综述文集</a:t>
            </a:r>
            <a:endParaRPr lang="en-US" altLang="zh-CN" sz="1350" dirty="0">
              <a:latin typeface="微软雅黑" panose="020B0503020204020204" pitchFamily="34" charset="-122"/>
              <a:ea typeface="微软雅黑" panose="020B0503020204020204" pitchFamily="34" charset="-122"/>
            </a:endParaRPr>
          </a:p>
          <a:p>
            <a:r>
              <a:rPr lang="zh-CN" altLang="en-US" sz="1350" dirty="0">
                <a:latin typeface="微软雅黑" panose="020B0503020204020204" pitchFamily="34" charset="-122"/>
                <a:ea typeface="微软雅黑" panose="020B0503020204020204" pitchFamily="34" charset="-122"/>
              </a:rPr>
              <a:t>在线技术课程</a:t>
            </a:r>
            <a:endParaRPr lang="en-US" altLang="zh-CN" sz="1350" b="1" dirty="0">
              <a:latin typeface="微软雅黑" panose="020B0503020204020204" pitchFamily="34" charset="-122"/>
              <a:ea typeface="微软雅黑" panose="020B0503020204020204" pitchFamily="34" charset="-122"/>
            </a:endParaRPr>
          </a:p>
          <a:p>
            <a:endParaRPr lang="en-US" altLang="zh-CN" sz="1350" dirty="0">
              <a:latin typeface="微软雅黑" panose="020B0503020204020204" pitchFamily="34" charset="-122"/>
              <a:ea typeface="微软雅黑" panose="020B0503020204020204" pitchFamily="34" charset="-122"/>
            </a:endParaRPr>
          </a:p>
        </p:txBody>
      </p:sp>
      <p:pic>
        <p:nvPicPr>
          <p:cNvPr id="12" name="图片 11" descr="图形用户界面, 文本, 应用程序&#10;&#10;描述已自动生成">
            <a:extLst>
              <a:ext uri="{FF2B5EF4-FFF2-40B4-BE49-F238E27FC236}">
                <a16:creationId xmlns:a16="http://schemas.microsoft.com/office/drawing/2014/main" id="{4F9CAEFE-44CA-4E77-9040-17EF272DC7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7066" y="336062"/>
            <a:ext cx="2296559" cy="2129320"/>
          </a:xfrm>
          <a:prstGeom prst="rect">
            <a:avLst/>
          </a:prstGeom>
        </p:spPr>
      </p:pic>
      <p:sp>
        <p:nvSpPr>
          <p:cNvPr id="13" name="文本框 12">
            <a:extLst>
              <a:ext uri="{FF2B5EF4-FFF2-40B4-BE49-F238E27FC236}">
                <a16:creationId xmlns:a16="http://schemas.microsoft.com/office/drawing/2014/main" id="{4C1E1D9A-D396-4056-9218-61F4CF525E07}"/>
              </a:ext>
            </a:extLst>
          </p:cNvPr>
          <p:cNvSpPr txBox="1"/>
          <p:nvPr/>
        </p:nvSpPr>
        <p:spPr>
          <a:xfrm>
            <a:off x="6758106" y="2697878"/>
            <a:ext cx="2228851" cy="1708160"/>
          </a:xfrm>
          <a:prstGeom prst="rect">
            <a:avLst/>
          </a:prstGeom>
          <a:solidFill>
            <a:schemeClr val="accent1">
              <a:lumMod val="20000"/>
              <a:lumOff val="80000"/>
            </a:schemeClr>
          </a:solidFill>
          <a:ln>
            <a:solidFill>
              <a:schemeClr val="tx2">
                <a:lumMod val="60000"/>
                <a:lumOff val="40000"/>
              </a:schemeClr>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l">
              <a:lnSpc>
                <a:spcPct val="150000"/>
              </a:lnSpc>
            </a:pPr>
            <a:r>
              <a:rPr lang="zh-CN" altLang="en-US" sz="1400" b="1" dirty="0">
                <a:solidFill>
                  <a:srgbClr val="333333"/>
                </a:solidFill>
                <a:latin typeface="微软雅黑" panose="020B0503020204020204" pitchFamily="34" charset="-122"/>
                <a:ea typeface="微软雅黑" panose="020B0503020204020204" pitchFamily="34" charset="-122"/>
              </a:rPr>
              <a:t>浏览器</a:t>
            </a:r>
            <a:endParaRPr lang="en-US" altLang="zh-CN" sz="1400" b="1" dirty="0">
              <a:solidFill>
                <a:srgbClr val="333333"/>
              </a:solidFill>
              <a:latin typeface="微软雅黑" panose="020B0503020204020204" pitchFamily="34" charset="-122"/>
              <a:ea typeface="微软雅黑" panose="020B0503020204020204" pitchFamily="34" charset="-122"/>
            </a:endParaRPr>
          </a:p>
          <a:p>
            <a:pPr algn="l">
              <a:buFont typeface="Arial" panose="020B0604020202020204" pitchFamily="34" charset="0"/>
              <a:buChar char="•"/>
            </a:pPr>
            <a:r>
              <a:rPr lang="en-US" altLang="zh-CN" sz="1400" dirty="0">
                <a:solidFill>
                  <a:srgbClr val="333333"/>
                </a:solidFill>
                <a:latin typeface="微软雅黑" panose="020B0503020204020204" pitchFamily="34" charset="-122"/>
                <a:ea typeface="微软雅黑" panose="020B0503020204020204" pitchFamily="34" charset="-122"/>
              </a:rPr>
              <a:t> Firefox   </a:t>
            </a:r>
            <a:r>
              <a:rPr lang="zh-CN" altLang="en-US" sz="1400" dirty="0">
                <a:solidFill>
                  <a:srgbClr val="008000"/>
                </a:solidFill>
                <a:latin typeface="微软雅黑" panose="020B0503020204020204" pitchFamily="34" charset="-122"/>
                <a:ea typeface="微软雅黑" panose="020B0503020204020204" pitchFamily="34" charset="-122"/>
              </a:rPr>
              <a:t>✓</a:t>
            </a:r>
            <a:endParaRPr lang="en-US" altLang="zh-CN" sz="1400" dirty="0">
              <a:solidFill>
                <a:srgbClr val="008000"/>
              </a:solidFill>
              <a:latin typeface="微软雅黑" panose="020B0503020204020204" pitchFamily="34" charset="-122"/>
              <a:ea typeface="微软雅黑" panose="020B0503020204020204" pitchFamily="34" charset="-122"/>
            </a:endParaRPr>
          </a:p>
          <a:p>
            <a:pPr algn="l">
              <a:buFont typeface="Arial" panose="020B0604020202020204" pitchFamily="34" charset="0"/>
              <a:buChar char="•"/>
            </a:pPr>
            <a:r>
              <a:rPr lang="en-US" altLang="zh-CN" sz="1400" dirty="0">
                <a:solidFill>
                  <a:srgbClr val="333333"/>
                </a:solidFill>
                <a:latin typeface="微软雅黑" panose="020B0503020204020204" pitchFamily="34" charset="-122"/>
                <a:ea typeface="微软雅黑" panose="020B0503020204020204" pitchFamily="34" charset="-122"/>
              </a:rPr>
              <a:t> Safari   </a:t>
            </a:r>
            <a:r>
              <a:rPr lang="zh-CN" altLang="en-US" sz="1400" dirty="0">
                <a:solidFill>
                  <a:srgbClr val="008000"/>
                </a:solidFill>
                <a:latin typeface="微软雅黑" panose="020B0503020204020204" pitchFamily="34" charset="-122"/>
                <a:ea typeface="微软雅黑" panose="020B0503020204020204" pitchFamily="34" charset="-122"/>
              </a:rPr>
              <a:t>✓</a:t>
            </a:r>
            <a:endParaRPr lang="en-US" altLang="zh-CN" sz="1400" dirty="0">
              <a:solidFill>
                <a:srgbClr val="333333"/>
              </a:solidFill>
              <a:latin typeface="微软雅黑" panose="020B0503020204020204" pitchFamily="34" charset="-122"/>
              <a:ea typeface="微软雅黑" panose="020B0503020204020204" pitchFamily="34" charset="-122"/>
            </a:endParaRPr>
          </a:p>
          <a:p>
            <a:pPr algn="l">
              <a:buFont typeface="Arial" panose="020B0604020202020204" pitchFamily="34" charset="0"/>
              <a:buChar char="•"/>
            </a:pPr>
            <a:r>
              <a:rPr lang="en-US" altLang="zh-CN" sz="1400" dirty="0">
                <a:solidFill>
                  <a:srgbClr val="333333"/>
                </a:solidFill>
                <a:latin typeface="微软雅黑" panose="020B0503020204020204" pitchFamily="34" charset="-122"/>
                <a:ea typeface="微软雅黑" panose="020B0503020204020204" pitchFamily="34" charset="-122"/>
              </a:rPr>
              <a:t> Chrome   </a:t>
            </a:r>
            <a:r>
              <a:rPr lang="zh-CN" altLang="en-US" sz="1400" dirty="0">
                <a:solidFill>
                  <a:srgbClr val="008000"/>
                </a:solidFill>
                <a:latin typeface="微软雅黑" panose="020B0503020204020204" pitchFamily="34" charset="-122"/>
                <a:ea typeface="微软雅黑" panose="020B0503020204020204" pitchFamily="34" charset="-122"/>
              </a:rPr>
              <a:t>✓</a:t>
            </a:r>
            <a:endParaRPr lang="en-US" altLang="zh-CN" sz="1400" dirty="0">
              <a:solidFill>
                <a:srgbClr val="333333"/>
              </a:solidFill>
              <a:latin typeface="微软雅黑" panose="020B0503020204020204" pitchFamily="34" charset="-122"/>
              <a:ea typeface="微软雅黑" panose="020B0503020204020204" pitchFamily="34" charset="-122"/>
            </a:endParaRPr>
          </a:p>
          <a:p>
            <a:pPr algn="l">
              <a:buFont typeface="Arial" panose="020B0604020202020204" pitchFamily="34" charset="0"/>
              <a:buChar char="•"/>
            </a:pPr>
            <a:r>
              <a:rPr lang="en-US" altLang="zh-CN" sz="1400" dirty="0">
                <a:solidFill>
                  <a:srgbClr val="333333"/>
                </a:solidFill>
                <a:latin typeface="微软雅黑" panose="020B0503020204020204" pitchFamily="34" charset="-122"/>
                <a:ea typeface="微软雅黑" panose="020B0503020204020204" pitchFamily="34" charset="-122"/>
              </a:rPr>
              <a:t> Opera</a:t>
            </a:r>
            <a:r>
              <a:rPr lang="zh-CN" altLang="en-US" sz="1400" dirty="0">
                <a:solidFill>
                  <a:srgbClr val="008000"/>
                </a:solidFill>
                <a:latin typeface="微软雅黑" panose="020B0503020204020204" pitchFamily="34" charset="-122"/>
                <a:ea typeface="微软雅黑" panose="020B0503020204020204" pitchFamily="34" charset="-122"/>
              </a:rPr>
              <a:t>   ✓</a:t>
            </a:r>
            <a:endParaRPr lang="en-US" altLang="zh-CN" sz="1400" dirty="0">
              <a:solidFill>
                <a:srgbClr val="333333"/>
              </a:solidFill>
              <a:latin typeface="微软雅黑" panose="020B0503020204020204" pitchFamily="34" charset="-122"/>
              <a:ea typeface="微软雅黑" panose="020B0503020204020204" pitchFamily="34" charset="-122"/>
            </a:endParaRPr>
          </a:p>
          <a:p>
            <a:pPr algn="l">
              <a:buFont typeface="Arial" panose="020B0604020202020204" pitchFamily="34" charset="0"/>
              <a:buChar char="•"/>
            </a:pPr>
            <a:r>
              <a:rPr lang="en-US" altLang="zh-CN" sz="1400" dirty="0">
                <a:solidFill>
                  <a:srgbClr val="333333"/>
                </a:solidFill>
                <a:latin typeface="微软雅黑" panose="020B0503020204020204" pitchFamily="34" charset="-122"/>
                <a:ea typeface="微软雅黑" panose="020B0503020204020204" pitchFamily="34" charset="-122"/>
              </a:rPr>
              <a:t> Microsoft Edge</a:t>
            </a:r>
            <a:r>
              <a:rPr lang="zh-CN" altLang="en-US" sz="1400" dirty="0">
                <a:solidFill>
                  <a:srgbClr val="008000"/>
                </a:solidFill>
                <a:latin typeface="微软雅黑" panose="020B0503020204020204" pitchFamily="34" charset="-122"/>
                <a:ea typeface="微软雅黑" panose="020B0503020204020204" pitchFamily="34" charset="-122"/>
              </a:rPr>
              <a:t>   ✓</a:t>
            </a:r>
            <a:endParaRPr lang="en-US" altLang="zh-CN" sz="1400" dirty="0">
              <a:solidFill>
                <a:srgbClr val="333333"/>
              </a:solidFill>
              <a:latin typeface="微软雅黑" panose="020B0503020204020204" pitchFamily="34" charset="-122"/>
              <a:ea typeface="微软雅黑" panose="020B0503020204020204" pitchFamily="34" charset="-122"/>
            </a:endParaRPr>
          </a:p>
          <a:p>
            <a:pPr algn="l">
              <a:buFont typeface="Arial" panose="020B0604020202020204" pitchFamily="34" charset="0"/>
              <a:buChar char="•"/>
            </a:pPr>
            <a:r>
              <a:rPr lang="en-US" altLang="zh-CN" sz="1400" dirty="0">
                <a:solidFill>
                  <a:srgbClr val="333333"/>
                </a:solidFill>
                <a:latin typeface="微软雅黑" panose="020B0503020204020204" pitchFamily="34" charset="-122"/>
                <a:ea typeface="微软雅黑" panose="020B0503020204020204" pitchFamily="34" charset="-122"/>
              </a:rPr>
              <a:t> Internet Explorer 11 </a:t>
            </a:r>
            <a:r>
              <a:rPr lang="en-US" altLang="zh-CN" sz="1400" dirty="0">
                <a:solidFill>
                  <a:srgbClr val="FF0000"/>
                </a:solidFill>
                <a:latin typeface="微软雅黑" panose="020B0503020204020204" pitchFamily="34" charset="-122"/>
                <a:ea typeface="微软雅黑" panose="020B0503020204020204" pitchFamily="34" charset="-122"/>
              </a:rPr>
              <a:t>x</a:t>
            </a:r>
            <a:endParaRPr lang="en-US" altLang="zh-CN" sz="1400" dirty="0">
              <a:solidFill>
                <a:srgbClr val="333333"/>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78C5E720-15ED-4DFF-9020-5447C5B7B3B4}"/>
              </a:ext>
            </a:extLst>
          </p:cNvPr>
          <p:cNvSpPr/>
          <p:nvPr/>
        </p:nvSpPr>
        <p:spPr>
          <a:xfrm>
            <a:off x="7455708" y="2166619"/>
            <a:ext cx="1649367" cy="2253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Tree>
    <p:custDataLst>
      <p:tags r:id="rId1"/>
    </p:custDataLst>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7651">
                                            <p:txEl>
                                              <p:pRg st="2" end="2"/>
                                            </p:txEl>
                                          </p:spTgt>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535413-C639-D098-B10E-E68D8044C67A}"/>
              </a:ext>
            </a:extLst>
          </p:cNvPr>
          <p:cNvSpPr>
            <a:spLocks noGrp="1"/>
          </p:cNvSpPr>
          <p:nvPr>
            <p:ph type="title"/>
          </p:nvPr>
        </p:nvSpPr>
        <p:spPr>
          <a:xfrm>
            <a:off x="561109" y="405245"/>
            <a:ext cx="7772400" cy="857250"/>
          </a:xfrm>
        </p:spPr>
        <p:txBody>
          <a:bodyPr/>
          <a:lstStyle/>
          <a:p>
            <a:r>
              <a:rPr lang="en-US" altLang="zh-CN" sz="2700" dirty="0">
                <a:latin typeface="微软雅黑" panose="020B0503020204020204" pitchFamily="34" charset="-122"/>
                <a:ea typeface="微软雅黑" panose="020B0503020204020204" pitchFamily="34" charset="-122"/>
              </a:rPr>
              <a:t>2022</a:t>
            </a:r>
            <a:r>
              <a:rPr lang="zh-CN" altLang="en-US" sz="2700" dirty="0">
                <a:latin typeface="微软雅黑" panose="020B0503020204020204" pitchFamily="34" charset="-122"/>
                <a:ea typeface="微软雅黑" panose="020B0503020204020204" pitchFamily="34" charset="-122"/>
              </a:rPr>
              <a:t>年最受我校师生欢迎的出版物</a:t>
            </a:r>
            <a:br>
              <a:rPr lang="zh-CN" altLang="en-US" sz="3200" b="0" i="0" dirty="0">
                <a:solidFill>
                  <a:srgbClr val="333333"/>
                </a:solidFill>
                <a:effectLst/>
                <a:latin typeface="微软雅黑" panose="020B0503020204020204" pitchFamily="34" charset="-122"/>
                <a:ea typeface="微软雅黑" panose="020B0503020204020204" pitchFamily="34" charset="-122"/>
              </a:rPr>
            </a:br>
            <a:endParaRPr lang="zh-CN" altLang="en-US" dirty="0"/>
          </a:p>
        </p:txBody>
      </p:sp>
      <p:sp>
        <p:nvSpPr>
          <p:cNvPr id="3" name="内容占位符 2">
            <a:extLst>
              <a:ext uri="{FF2B5EF4-FFF2-40B4-BE49-F238E27FC236}">
                <a16:creationId xmlns:a16="http://schemas.microsoft.com/office/drawing/2014/main" id="{21D2A56C-3662-CD7F-215C-DCD4DD4D4DEB}"/>
              </a:ext>
            </a:extLst>
          </p:cNvPr>
          <p:cNvSpPr>
            <a:spLocks noGrp="1"/>
          </p:cNvSpPr>
          <p:nvPr>
            <p:ph idx="1"/>
          </p:nvPr>
        </p:nvSpPr>
        <p:spPr>
          <a:xfrm>
            <a:off x="385321" y="1071619"/>
            <a:ext cx="8460805" cy="3582425"/>
          </a:xfrm>
        </p:spPr>
        <p:txBody>
          <a:bodyPr numCol="2">
            <a:normAutofit lnSpcReduction="10000"/>
          </a:bodyPr>
          <a:lstStyle/>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Industrial Electronics</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Cybernetics</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Industrial Informatics</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Vehicular Technology</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Instrumentation and Measurement</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Internet of Things Journal</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Sensors Journal</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Power Electronics</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Evolutionary Computation</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Systems, Man, and Cybernetics: Systems</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Communications Letters</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Smart Grid</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Image Processing</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Automatic Control</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Intelligent Transportation Systems</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Wireless Communications</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Neural Networks and Learning Systems</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Communications</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Power Systems</a:t>
            </a:r>
          </a:p>
          <a:p>
            <a:pPr>
              <a:lnSpc>
                <a:spcPct val="1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IEEE Transactions on Signal Processing</a:t>
            </a:r>
            <a:endParaRPr lang="zh-CN" altLang="en-US" sz="1400" dirty="0">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612EAAAC-88C3-7980-49E1-E6A88AAADC37}"/>
              </a:ext>
            </a:extLst>
          </p:cNvPr>
          <p:cNvSpPr>
            <a:spLocks noGrp="1"/>
          </p:cNvSpPr>
          <p:nvPr>
            <p:ph type="sldNum" sz="quarter" idx="10"/>
          </p:nvPr>
        </p:nvSpPr>
        <p:spPr/>
        <p:txBody>
          <a:bodyPr/>
          <a:lstStyle/>
          <a:p>
            <a:fld id="{DD73C496-6664-42C4-AF6F-EFA14E869A10}" type="slidenum">
              <a:rPr lang="en-US" altLang="zh-CN" smtClean="0"/>
              <a:pPr/>
              <a:t>11</a:t>
            </a:fld>
            <a:endParaRPr lang="en-US" altLang="zh-CN" sz="1050">
              <a:solidFill>
                <a:schemeClr val="tx1"/>
              </a:solidFill>
            </a:endParaRPr>
          </a:p>
        </p:txBody>
      </p:sp>
    </p:spTree>
    <p:extLst>
      <p:ext uri="{BB962C8B-B14F-4D97-AF65-F5344CB8AC3E}">
        <p14:creationId xmlns:p14="http://schemas.microsoft.com/office/powerpoint/2010/main" val="156475733"/>
      </p:ext>
    </p:extLst>
  </p:cSld>
  <p:clrMapOvr>
    <a:masterClrMapping/>
  </p:clrMapOvr>
  <p:transition spd="med">
    <p:cover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7E8CFB-7D71-4E1F-A9CE-CF86DB5AE41E}"/>
              </a:ext>
            </a:extLst>
          </p:cNvPr>
          <p:cNvSpPr>
            <a:spLocks noGrp="1"/>
          </p:cNvSpPr>
          <p:nvPr>
            <p:ph type="title"/>
          </p:nvPr>
        </p:nvSpPr>
        <p:spPr/>
        <p:txBody>
          <a:bodyPr>
            <a:normAutofit/>
          </a:bodyPr>
          <a:lstStyle/>
          <a:p>
            <a:r>
              <a:rPr lang="zh-CN" altLang="en-US" dirty="0">
                <a:latin typeface="微软雅黑" panose="020B0503020204020204" pitchFamily="34" charset="-122"/>
                <a:ea typeface="微软雅黑" panose="020B0503020204020204" pitchFamily="34" charset="-122"/>
              </a:rPr>
              <a:t>多种方法助力高效检索科研文献</a:t>
            </a:r>
          </a:p>
        </p:txBody>
      </p:sp>
      <p:sp>
        <p:nvSpPr>
          <p:cNvPr id="3" name="文本占位符 2">
            <a:extLst>
              <a:ext uri="{FF2B5EF4-FFF2-40B4-BE49-F238E27FC236}">
                <a16:creationId xmlns:a16="http://schemas.microsoft.com/office/drawing/2014/main" id="{3605AA80-097D-40BD-A768-5FD6D1D11A16}"/>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5ECF317A-C0D5-4024-8F11-6261D88EBCD7}"/>
              </a:ext>
            </a:extLst>
          </p:cNvPr>
          <p:cNvSpPr>
            <a:spLocks noGrp="1"/>
          </p:cNvSpPr>
          <p:nvPr>
            <p:ph type="sldNum" sz="quarter" idx="10"/>
          </p:nvPr>
        </p:nvSpPr>
        <p:spPr/>
        <p:txBody>
          <a:bodyPr/>
          <a:lstStyle/>
          <a:p>
            <a:fld id="{3DD97BEB-BAEF-0344-9D5C-EC73E478698A}" type="slidenum">
              <a:rPr lang="en-US" smtClean="0"/>
              <a:pPr/>
              <a:t>12</a:t>
            </a:fld>
            <a:endParaRPr lang="en-US" dirty="0"/>
          </a:p>
        </p:txBody>
      </p:sp>
    </p:spTree>
    <p:extLst>
      <p:ext uri="{BB962C8B-B14F-4D97-AF65-F5344CB8AC3E}">
        <p14:creationId xmlns:p14="http://schemas.microsoft.com/office/powerpoint/2010/main" val="2577966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A319817-E0D1-FD49-11E5-7B78B63A77AE}"/>
              </a:ext>
            </a:extLst>
          </p:cNvPr>
          <p:cNvPicPr>
            <a:picLocks noChangeAspect="1"/>
          </p:cNvPicPr>
          <p:nvPr/>
        </p:nvPicPr>
        <p:blipFill>
          <a:blip r:embed="rId2">
            <a:extLst>
              <a:ext uri="{28A0092B-C50C-407E-A947-70E740481C1C}">
                <a14:useLocalDpi xmlns:a14="http://schemas.microsoft.com/office/drawing/2010/main" val="0"/>
              </a:ext>
            </a:extLst>
          </a:blip>
          <a:srcRect t="2378" b="2378"/>
          <a:stretch/>
        </p:blipFill>
        <p:spPr>
          <a:xfrm>
            <a:off x="314371" y="1058586"/>
            <a:ext cx="3793936" cy="1245425"/>
          </a:xfrm>
          <a:prstGeom prst="rect">
            <a:avLst/>
          </a:prstGeom>
          <a:ln>
            <a:solidFill>
              <a:schemeClr val="bg1">
                <a:lumMod val="85000"/>
              </a:schemeClr>
            </a:solidFill>
          </a:ln>
        </p:spPr>
      </p:pic>
      <p:pic>
        <p:nvPicPr>
          <p:cNvPr id="10" name="图片 9">
            <a:extLst>
              <a:ext uri="{FF2B5EF4-FFF2-40B4-BE49-F238E27FC236}">
                <a16:creationId xmlns:a16="http://schemas.microsoft.com/office/drawing/2014/main" id="{0B5FBE6D-81A9-40B9-8D53-9501F983595F}"/>
              </a:ext>
            </a:extLst>
          </p:cNvPr>
          <p:cNvPicPr>
            <a:picLocks noChangeAspect="1"/>
          </p:cNvPicPr>
          <p:nvPr/>
        </p:nvPicPr>
        <p:blipFill>
          <a:blip r:embed="rId3"/>
          <a:srcRect/>
          <a:stretch/>
        </p:blipFill>
        <p:spPr>
          <a:xfrm>
            <a:off x="1237128" y="2374485"/>
            <a:ext cx="5106731" cy="2769015"/>
          </a:xfrm>
          <a:prstGeom prst="rect">
            <a:avLst/>
          </a:prstGeom>
          <a:ln w="19050">
            <a:solidFill>
              <a:schemeClr val="bg1">
                <a:lumMod val="85000"/>
              </a:schemeClr>
            </a:solidFill>
          </a:ln>
        </p:spPr>
      </p:pic>
      <p:pic>
        <p:nvPicPr>
          <p:cNvPr id="7" name="图片 6">
            <a:extLst>
              <a:ext uri="{FF2B5EF4-FFF2-40B4-BE49-F238E27FC236}">
                <a16:creationId xmlns:a16="http://schemas.microsoft.com/office/drawing/2014/main" id="{FC14C31C-BB91-45DD-847A-7D28C5136B4A}"/>
              </a:ext>
            </a:extLst>
          </p:cNvPr>
          <p:cNvPicPr>
            <a:picLocks noChangeAspect="1"/>
          </p:cNvPicPr>
          <p:nvPr/>
        </p:nvPicPr>
        <p:blipFill>
          <a:blip r:embed="rId4"/>
          <a:srcRect/>
          <a:stretch/>
        </p:blipFill>
        <p:spPr>
          <a:xfrm>
            <a:off x="4463906" y="974699"/>
            <a:ext cx="4583299" cy="1838747"/>
          </a:xfrm>
          <a:prstGeom prst="rect">
            <a:avLst/>
          </a:prstGeom>
          <a:ln w="19050">
            <a:solidFill>
              <a:schemeClr val="bg1">
                <a:lumMod val="85000"/>
              </a:schemeClr>
            </a:solidFill>
          </a:ln>
        </p:spPr>
      </p:pic>
      <p:sp>
        <p:nvSpPr>
          <p:cNvPr id="11" name="Down Arrow 5">
            <a:extLst>
              <a:ext uri="{FF2B5EF4-FFF2-40B4-BE49-F238E27FC236}">
                <a16:creationId xmlns:a16="http://schemas.microsoft.com/office/drawing/2014/main" id="{1CE84064-0DDF-4DAB-9096-C5D387E3DE56}"/>
              </a:ext>
            </a:extLst>
          </p:cNvPr>
          <p:cNvSpPr/>
          <p:nvPr/>
        </p:nvSpPr>
        <p:spPr>
          <a:xfrm rot="16200000">
            <a:off x="4043332" y="1577863"/>
            <a:ext cx="319890" cy="274609"/>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914378">
              <a:defRPr/>
            </a:pPr>
            <a:endParaRPr lang="en-US">
              <a:solidFill>
                <a:prstClr val="white"/>
              </a:solidFill>
              <a:latin typeface="Calibri" panose="020F0502020204030204"/>
            </a:endParaRPr>
          </a:p>
        </p:txBody>
      </p:sp>
      <p:sp>
        <p:nvSpPr>
          <p:cNvPr id="12" name="Down Arrow 5">
            <a:extLst>
              <a:ext uri="{FF2B5EF4-FFF2-40B4-BE49-F238E27FC236}">
                <a16:creationId xmlns:a16="http://schemas.microsoft.com/office/drawing/2014/main" id="{BA84E41E-BD1D-4203-ABFE-CFFBCFF2B7A1}"/>
              </a:ext>
            </a:extLst>
          </p:cNvPr>
          <p:cNvSpPr/>
          <p:nvPr/>
        </p:nvSpPr>
        <p:spPr>
          <a:xfrm rot="4073326">
            <a:off x="4180636" y="2565205"/>
            <a:ext cx="319890" cy="274609"/>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914378">
              <a:defRPr/>
            </a:pPr>
            <a:endParaRPr lang="en-US">
              <a:solidFill>
                <a:prstClr val="white"/>
              </a:solidFill>
              <a:latin typeface="Calibri" panose="020F0502020204030204"/>
            </a:endParaRPr>
          </a:p>
        </p:txBody>
      </p:sp>
      <p:sp>
        <p:nvSpPr>
          <p:cNvPr id="13" name="矩形 12">
            <a:extLst>
              <a:ext uri="{FF2B5EF4-FFF2-40B4-BE49-F238E27FC236}">
                <a16:creationId xmlns:a16="http://schemas.microsoft.com/office/drawing/2014/main" id="{D60D7FA6-61A8-44E2-89A4-32F5E75F5F1A}"/>
              </a:ext>
            </a:extLst>
          </p:cNvPr>
          <p:cNvSpPr/>
          <p:nvPr/>
        </p:nvSpPr>
        <p:spPr>
          <a:xfrm>
            <a:off x="2220712" y="1947960"/>
            <a:ext cx="1027674" cy="2574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矩形 14">
            <a:extLst>
              <a:ext uri="{FF2B5EF4-FFF2-40B4-BE49-F238E27FC236}">
                <a16:creationId xmlns:a16="http://schemas.microsoft.com/office/drawing/2014/main" id="{0C8CAD8D-290D-40EE-B847-89D35E07D551}"/>
              </a:ext>
            </a:extLst>
          </p:cNvPr>
          <p:cNvSpPr/>
          <p:nvPr/>
        </p:nvSpPr>
        <p:spPr>
          <a:xfrm>
            <a:off x="4514746" y="2595449"/>
            <a:ext cx="561430" cy="1825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Title 1">
            <a:extLst>
              <a:ext uri="{FF2B5EF4-FFF2-40B4-BE49-F238E27FC236}">
                <a16:creationId xmlns:a16="http://schemas.microsoft.com/office/drawing/2014/main" id="{7C97EBDE-CC4B-49C0-A64D-48AFFDBE91B0}"/>
              </a:ext>
            </a:extLst>
          </p:cNvPr>
          <p:cNvSpPr txBox="1">
            <a:spLocks/>
          </p:cNvSpPr>
          <p:nvPr/>
        </p:nvSpPr>
        <p:spPr>
          <a:xfrm>
            <a:off x="342737" y="60724"/>
            <a:ext cx="7886700" cy="815595"/>
          </a:xfrm>
          <a:prstGeom prst="rect">
            <a:avLst/>
          </a:prstGeom>
          <a:ln/>
        </p:spPr>
        <p:txBody>
          <a:bodyPr vert="horz" lIns="68580" tIns="34290" rIns="68580" bIns="34290" rtlCol="0" anchor="b">
            <a:noAutofit/>
          </a:bodyPr>
          <a:lstStyle>
            <a:lvl1pPr defTabSz="914377">
              <a:lnSpc>
                <a:spcPct val="90000"/>
              </a:lnSpc>
              <a:spcBef>
                <a:spcPct val="0"/>
              </a:spcBef>
              <a:buNone/>
              <a:defRPr sz="3600" b="1" i="0">
                <a:solidFill>
                  <a:srgbClr val="0066A1"/>
                </a:solidFill>
                <a:latin typeface="微软雅黑" panose="020B0503020204020204" pitchFamily="34" charset="-122"/>
                <a:ea typeface="微软雅黑" panose="020B0503020204020204" pitchFamily="34" charset="-122"/>
                <a:cs typeface="Calibri" charset="0"/>
              </a:defRPr>
            </a:lvl1pPr>
          </a:lstStyle>
          <a:p>
            <a:r>
              <a:rPr lang="en-US" altLang="zh-CN" sz="2700" dirty="0">
                <a:solidFill>
                  <a:srgbClr val="C00000"/>
                </a:solidFill>
              </a:rPr>
              <a:t>IEEE Xplore</a:t>
            </a:r>
            <a:r>
              <a:rPr lang="zh-CN" altLang="en-US" sz="2700" dirty="0">
                <a:solidFill>
                  <a:srgbClr val="C00000"/>
                </a:solidFill>
              </a:rPr>
              <a:t>主页：</a:t>
            </a:r>
            <a:r>
              <a:rPr lang="zh-TW" altLang="en-US" sz="2700" dirty="0">
                <a:solidFill>
                  <a:srgbClr val="C00000"/>
                </a:solidFill>
              </a:rPr>
              <a:t>深入了解近期热门主题</a:t>
            </a:r>
          </a:p>
        </p:txBody>
      </p:sp>
    </p:spTree>
    <p:extLst>
      <p:ext uri="{BB962C8B-B14F-4D97-AF65-F5344CB8AC3E}">
        <p14:creationId xmlns:p14="http://schemas.microsoft.com/office/powerpoint/2010/main" val="3545844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EEA6799-BFA6-471B-A697-E9A581EB28BB}"/>
              </a:ext>
            </a:extLst>
          </p:cNvPr>
          <p:cNvSpPr txBox="1">
            <a:spLocks/>
          </p:cNvSpPr>
          <p:nvPr/>
        </p:nvSpPr>
        <p:spPr>
          <a:xfrm>
            <a:off x="342737" y="60724"/>
            <a:ext cx="7886700" cy="815595"/>
          </a:xfrm>
          <a:prstGeom prst="rect">
            <a:avLst/>
          </a:prstGeom>
          <a:ln/>
        </p:spPr>
        <p:txBody>
          <a:bodyPr vert="horz" lIns="68580" tIns="34290" rIns="68580" bIns="34290" rtlCol="0" anchor="b">
            <a:noAutofit/>
          </a:bodyPr>
          <a:lstStyle>
            <a:lvl1pPr defTabSz="914377">
              <a:lnSpc>
                <a:spcPct val="90000"/>
              </a:lnSpc>
              <a:spcBef>
                <a:spcPct val="0"/>
              </a:spcBef>
              <a:buNone/>
              <a:defRPr sz="3600" b="1" i="0">
                <a:solidFill>
                  <a:srgbClr val="0066A1"/>
                </a:solidFill>
                <a:latin typeface="微软雅黑" panose="020B0503020204020204" pitchFamily="34" charset="-122"/>
                <a:ea typeface="微软雅黑" panose="020B0503020204020204" pitchFamily="34" charset="-122"/>
                <a:cs typeface="Calibri" charset="0"/>
              </a:defRPr>
            </a:lvl1pPr>
          </a:lstStyle>
          <a:p>
            <a:r>
              <a:rPr lang="en-US" altLang="zh-CN" sz="2700" dirty="0">
                <a:solidFill>
                  <a:srgbClr val="C00000"/>
                </a:solidFill>
              </a:rPr>
              <a:t>IEEE Xplore</a:t>
            </a:r>
            <a:r>
              <a:rPr lang="zh-CN" altLang="en-US" sz="2700" dirty="0">
                <a:solidFill>
                  <a:srgbClr val="C00000"/>
                </a:solidFill>
              </a:rPr>
              <a:t>主页：</a:t>
            </a:r>
            <a:r>
              <a:rPr lang="en-US" altLang="zh-CN" sz="2700" dirty="0">
                <a:solidFill>
                  <a:srgbClr val="C00000"/>
                </a:solidFill>
              </a:rPr>
              <a:t>IEEE</a:t>
            </a:r>
            <a:r>
              <a:rPr lang="zh-TW" altLang="en-US" sz="2700" dirty="0">
                <a:solidFill>
                  <a:srgbClr val="C00000"/>
                </a:solidFill>
              </a:rPr>
              <a:t> 杰出作者</a:t>
            </a:r>
          </a:p>
        </p:txBody>
      </p:sp>
      <p:pic>
        <p:nvPicPr>
          <p:cNvPr id="9" name="图片 8">
            <a:extLst>
              <a:ext uri="{FF2B5EF4-FFF2-40B4-BE49-F238E27FC236}">
                <a16:creationId xmlns:a16="http://schemas.microsoft.com/office/drawing/2014/main" id="{70BDF0DB-EE11-4790-AB74-05A60D90584D}"/>
              </a:ext>
            </a:extLst>
          </p:cNvPr>
          <p:cNvPicPr>
            <a:picLocks noChangeAspect="1"/>
          </p:cNvPicPr>
          <p:nvPr/>
        </p:nvPicPr>
        <p:blipFill>
          <a:blip r:embed="rId2"/>
          <a:srcRect/>
          <a:stretch/>
        </p:blipFill>
        <p:spPr>
          <a:xfrm>
            <a:off x="3700167" y="914570"/>
            <a:ext cx="4998083" cy="1593138"/>
          </a:xfrm>
          <a:prstGeom prst="rect">
            <a:avLst/>
          </a:prstGeom>
        </p:spPr>
      </p:pic>
      <p:sp>
        <p:nvSpPr>
          <p:cNvPr id="3" name="矩形 2">
            <a:extLst>
              <a:ext uri="{FF2B5EF4-FFF2-40B4-BE49-F238E27FC236}">
                <a16:creationId xmlns:a16="http://schemas.microsoft.com/office/drawing/2014/main" id="{556E6B47-B098-4EFF-AE7D-3BBB28F1D5C1}"/>
              </a:ext>
            </a:extLst>
          </p:cNvPr>
          <p:cNvSpPr/>
          <p:nvPr/>
        </p:nvSpPr>
        <p:spPr>
          <a:xfrm>
            <a:off x="7230950" y="2254922"/>
            <a:ext cx="1095134" cy="1566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ED8D1FCA-E7A7-4051-B97A-60151A77A3BF}"/>
              </a:ext>
            </a:extLst>
          </p:cNvPr>
          <p:cNvPicPr>
            <a:picLocks noChangeAspect="1"/>
          </p:cNvPicPr>
          <p:nvPr/>
        </p:nvPicPr>
        <p:blipFill>
          <a:blip r:embed="rId3"/>
          <a:srcRect/>
          <a:stretch/>
        </p:blipFill>
        <p:spPr>
          <a:xfrm>
            <a:off x="480421" y="1949573"/>
            <a:ext cx="6564358" cy="2908895"/>
          </a:xfrm>
          <a:prstGeom prst="rect">
            <a:avLst/>
          </a:prstGeom>
          <a:ln>
            <a:noFill/>
          </a:ln>
          <a:effectLst>
            <a:outerShdw blurRad="292100" dist="139700" dir="2700000" algn="tl" rotWithShape="0">
              <a:srgbClr val="333333">
                <a:alpha val="65000"/>
              </a:srgbClr>
            </a:outerShdw>
          </a:effectLst>
        </p:spPr>
      </p:pic>
      <p:sp>
        <p:nvSpPr>
          <p:cNvPr id="7" name="Down Arrow 5">
            <a:extLst>
              <a:ext uri="{FF2B5EF4-FFF2-40B4-BE49-F238E27FC236}">
                <a16:creationId xmlns:a16="http://schemas.microsoft.com/office/drawing/2014/main" id="{0CEAA72E-92A4-4F93-9DB1-1034628694DF}"/>
              </a:ext>
            </a:extLst>
          </p:cNvPr>
          <p:cNvSpPr/>
          <p:nvPr/>
        </p:nvSpPr>
        <p:spPr>
          <a:xfrm rot="5400000">
            <a:off x="6869874" y="2195950"/>
            <a:ext cx="319890" cy="274609"/>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914378">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31927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2B82369-F14E-AA42-5F1C-47ED380739A7}"/>
              </a:ext>
            </a:extLst>
          </p:cNvPr>
          <p:cNvPicPr>
            <a:picLocks noChangeAspect="1"/>
          </p:cNvPicPr>
          <p:nvPr/>
        </p:nvPicPr>
        <p:blipFill>
          <a:blip r:embed="rId2"/>
          <a:srcRect/>
          <a:stretch/>
        </p:blipFill>
        <p:spPr>
          <a:xfrm>
            <a:off x="404571" y="1106774"/>
            <a:ext cx="4564118" cy="2209683"/>
          </a:xfrm>
          <a:prstGeom prst="rect">
            <a:avLst/>
          </a:prstGeom>
          <a:ln w="19050">
            <a:solidFill>
              <a:schemeClr val="bg1">
                <a:lumMod val="85000"/>
              </a:schemeClr>
            </a:solidFill>
          </a:ln>
        </p:spPr>
      </p:pic>
      <p:pic>
        <p:nvPicPr>
          <p:cNvPr id="4" name="图片 3"/>
          <p:cNvPicPr>
            <a:picLocks noChangeAspect="1"/>
          </p:cNvPicPr>
          <p:nvPr/>
        </p:nvPicPr>
        <p:blipFill>
          <a:blip r:embed="rId3"/>
          <a:srcRect/>
          <a:stretch/>
        </p:blipFill>
        <p:spPr>
          <a:xfrm>
            <a:off x="2753971" y="2211616"/>
            <a:ext cx="5358458" cy="2394821"/>
          </a:xfrm>
          <a:prstGeom prst="rect">
            <a:avLst/>
          </a:prstGeom>
          <a:ln w="19050">
            <a:solidFill>
              <a:schemeClr val="bg1">
                <a:lumMod val="85000"/>
              </a:schemeClr>
            </a:solidFill>
          </a:ln>
        </p:spPr>
      </p:pic>
      <p:sp>
        <p:nvSpPr>
          <p:cNvPr id="7" name="Title 1">
            <a:extLst>
              <a:ext uri="{FF2B5EF4-FFF2-40B4-BE49-F238E27FC236}">
                <a16:creationId xmlns:a16="http://schemas.microsoft.com/office/drawing/2014/main" id="{D1F2B3A0-9B24-4381-8DBB-82F12A8CEDEE}"/>
              </a:ext>
            </a:extLst>
          </p:cNvPr>
          <p:cNvSpPr txBox="1">
            <a:spLocks/>
          </p:cNvSpPr>
          <p:nvPr/>
        </p:nvSpPr>
        <p:spPr>
          <a:xfrm>
            <a:off x="342737" y="60724"/>
            <a:ext cx="7886700" cy="815595"/>
          </a:xfrm>
          <a:prstGeom prst="rect">
            <a:avLst/>
          </a:prstGeom>
          <a:ln/>
        </p:spPr>
        <p:txBody>
          <a:bodyPr vert="horz" lIns="68580" tIns="34290" rIns="68580" bIns="34290" rtlCol="0" anchor="b">
            <a:noAutofit/>
          </a:bodyPr>
          <a:lstStyle>
            <a:lvl1pPr defTabSz="914377">
              <a:lnSpc>
                <a:spcPct val="90000"/>
              </a:lnSpc>
              <a:spcBef>
                <a:spcPct val="0"/>
              </a:spcBef>
              <a:buNone/>
              <a:defRPr sz="3600" b="1" i="0">
                <a:solidFill>
                  <a:srgbClr val="0066A1"/>
                </a:solidFill>
                <a:latin typeface="微软雅黑" panose="020B0503020204020204" pitchFamily="34" charset="-122"/>
                <a:ea typeface="微软雅黑" panose="020B0503020204020204" pitchFamily="34" charset="-122"/>
                <a:cs typeface="Calibri" charset="0"/>
              </a:defRPr>
            </a:lvl1pPr>
          </a:lstStyle>
          <a:p>
            <a:r>
              <a:rPr lang="en-US" altLang="zh-CN" sz="2700" dirty="0">
                <a:solidFill>
                  <a:srgbClr val="C00000"/>
                </a:solidFill>
              </a:rPr>
              <a:t>IEEE Xplore</a:t>
            </a:r>
            <a:r>
              <a:rPr lang="zh-CN" altLang="en-US" sz="2700" dirty="0">
                <a:solidFill>
                  <a:srgbClr val="C00000"/>
                </a:solidFill>
              </a:rPr>
              <a:t>主页：</a:t>
            </a:r>
            <a:r>
              <a:rPr lang="zh-TW" altLang="en-US" sz="2700" dirty="0">
                <a:solidFill>
                  <a:srgbClr val="C00000"/>
                </a:solidFill>
              </a:rPr>
              <a:t>即将举办</a:t>
            </a:r>
            <a:r>
              <a:rPr lang="zh-CN" altLang="en-US" sz="2700" dirty="0">
                <a:solidFill>
                  <a:srgbClr val="C00000"/>
                </a:solidFill>
              </a:rPr>
              <a:t>的</a:t>
            </a:r>
            <a:r>
              <a:rPr lang="en-US" altLang="zh-TW" sz="2700" dirty="0">
                <a:solidFill>
                  <a:srgbClr val="C00000"/>
                </a:solidFill>
              </a:rPr>
              <a:t>IEEE</a:t>
            </a:r>
            <a:r>
              <a:rPr lang="zh-TW" altLang="en-US" sz="2700" dirty="0">
                <a:solidFill>
                  <a:srgbClr val="C00000"/>
                </a:solidFill>
              </a:rPr>
              <a:t>会议</a:t>
            </a:r>
          </a:p>
        </p:txBody>
      </p:sp>
      <p:sp>
        <p:nvSpPr>
          <p:cNvPr id="10" name="Down Arrow 5">
            <a:extLst>
              <a:ext uri="{FF2B5EF4-FFF2-40B4-BE49-F238E27FC236}">
                <a16:creationId xmlns:a16="http://schemas.microsoft.com/office/drawing/2014/main" id="{8037BAD5-294C-4094-8DE2-B5BED76EE33C}"/>
              </a:ext>
            </a:extLst>
          </p:cNvPr>
          <p:cNvSpPr/>
          <p:nvPr/>
        </p:nvSpPr>
        <p:spPr>
          <a:xfrm rot="16200000">
            <a:off x="1860145" y="3065475"/>
            <a:ext cx="319890" cy="274609"/>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914378">
              <a:defRPr/>
            </a:pPr>
            <a:endParaRPr lang="en-US">
              <a:solidFill>
                <a:prstClr val="white"/>
              </a:solidFill>
              <a:latin typeface="Calibri" panose="020F0502020204030204"/>
            </a:endParaRPr>
          </a:p>
        </p:txBody>
      </p:sp>
      <p:sp>
        <p:nvSpPr>
          <p:cNvPr id="6" name="矩形 5">
            <a:extLst>
              <a:ext uri="{FF2B5EF4-FFF2-40B4-BE49-F238E27FC236}">
                <a16:creationId xmlns:a16="http://schemas.microsoft.com/office/drawing/2014/main" id="{736D39B7-5222-4004-922B-C1A72361F3C5}"/>
              </a:ext>
            </a:extLst>
          </p:cNvPr>
          <p:cNvSpPr/>
          <p:nvPr/>
        </p:nvSpPr>
        <p:spPr>
          <a:xfrm>
            <a:off x="404571" y="3105803"/>
            <a:ext cx="1005129" cy="1939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05208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738869C-FCAA-3AFD-932C-381408FA1CE5}"/>
              </a:ext>
            </a:extLst>
          </p:cNvPr>
          <p:cNvPicPr>
            <a:picLocks noChangeAspect="1"/>
          </p:cNvPicPr>
          <p:nvPr/>
        </p:nvPicPr>
        <p:blipFill>
          <a:blip r:embed="rId3">
            <a:extLst>
              <a:ext uri="{28A0092B-C50C-407E-A947-70E740481C1C}">
                <a14:useLocalDpi xmlns:a14="http://schemas.microsoft.com/office/drawing/2010/main" val="0"/>
              </a:ext>
            </a:extLst>
          </a:blip>
          <a:srcRect t="2378" b="2378"/>
          <a:stretch/>
        </p:blipFill>
        <p:spPr>
          <a:xfrm>
            <a:off x="1151982" y="841764"/>
            <a:ext cx="6771275" cy="2222789"/>
          </a:xfrm>
          <a:prstGeom prst="rect">
            <a:avLst/>
          </a:prstGeom>
          <a:ln>
            <a:solidFill>
              <a:schemeClr val="bg1">
                <a:lumMod val="85000"/>
              </a:schemeClr>
            </a:solidFill>
          </a:ln>
        </p:spPr>
      </p:pic>
      <p:sp>
        <p:nvSpPr>
          <p:cNvPr id="7" name="标题 2">
            <a:extLst>
              <a:ext uri="{FF2B5EF4-FFF2-40B4-BE49-F238E27FC236}">
                <a16:creationId xmlns:a16="http://schemas.microsoft.com/office/drawing/2014/main" id="{53B03D6B-EBE6-4E37-A793-C8042480FA49}"/>
              </a:ext>
            </a:extLst>
          </p:cNvPr>
          <p:cNvSpPr txBox="1">
            <a:spLocks/>
          </p:cNvSpPr>
          <p:nvPr/>
        </p:nvSpPr>
        <p:spPr>
          <a:xfrm>
            <a:off x="1220742" y="337338"/>
            <a:ext cx="8052726"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CN" altLang="en-US" sz="2550" dirty="0">
                <a:solidFill>
                  <a:srgbClr val="C00000"/>
                </a:solidFill>
                <a:latin typeface="微软雅黑" panose="020B0503020204020204" pitchFamily="34" charset="-122"/>
                <a:ea typeface="微软雅黑" panose="020B0503020204020204" pitchFamily="34" charset="-122"/>
              </a:rPr>
              <a:t>文献</a:t>
            </a:r>
            <a:r>
              <a:rPr lang="zh-TW" altLang="en-US" sz="2550" dirty="0">
                <a:solidFill>
                  <a:srgbClr val="C00000"/>
                </a:solidFill>
                <a:latin typeface="微软雅黑" panose="020B0503020204020204" pitchFamily="34" charset="-122"/>
                <a:ea typeface="微软雅黑" panose="020B0503020204020204" pitchFamily="34" charset="-122"/>
              </a:rPr>
              <a:t>检索：检索规则简介</a:t>
            </a:r>
            <a:endParaRPr lang="en-US" altLang="zh-CN" sz="2550" dirty="0">
              <a:solidFill>
                <a:srgbClr val="C00000"/>
              </a:solidFill>
              <a:latin typeface="微软雅黑" panose="020B0503020204020204" pitchFamily="34" charset="-122"/>
              <a:ea typeface="微软雅黑" panose="020B0503020204020204" pitchFamily="34" charset="-122"/>
            </a:endParaRPr>
          </a:p>
        </p:txBody>
      </p:sp>
      <p:sp>
        <p:nvSpPr>
          <p:cNvPr id="10" name="Rectangle 9">
            <a:extLst>
              <a:ext uri="{FF2B5EF4-FFF2-40B4-BE49-F238E27FC236}">
                <a16:creationId xmlns:a16="http://schemas.microsoft.com/office/drawing/2014/main" id="{33F66D4A-F28B-4646-B53B-DB0A23C9FD58}"/>
              </a:ext>
            </a:extLst>
          </p:cNvPr>
          <p:cNvSpPr txBox="1">
            <a:spLocks noChangeArrowheads="1"/>
          </p:cNvSpPr>
          <p:nvPr/>
        </p:nvSpPr>
        <p:spPr bwMode="auto">
          <a:xfrm>
            <a:off x="1158417" y="3004611"/>
            <a:ext cx="6764841" cy="188974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defPPr>
              <a:defRPr lang="en-US"/>
            </a:defPPr>
            <a:lvl1pPr eaLnBrk="1" hangingPunct="1">
              <a:spcBef>
                <a:spcPct val="20000"/>
              </a:spcBef>
              <a:buClr>
                <a:schemeClr val="bg2"/>
              </a:buClr>
              <a:buSzPct val="80000"/>
              <a:buFont typeface="Wingdings" pitchFamily="2" charset="2"/>
              <a:buNone/>
              <a:defRPr sz="2000" b="1">
                <a:solidFill>
                  <a:schemeClr val="lt1"/>
                </a:solidFill>
                <a:latin typeface="微软雅黑" pitchFamily="34" charset="-122"/>
                <a:ea typeface="微软雅黑" pitchFamily="34" charset="-122"/>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lgn="ctr">
              <a:defRPr/>
            </a:pPr>
            <a:r>
              <a:rPr lang="zh-CN" altLang="en-US" sz="1600" dirty="0"/>
              <a:t>一框式检索</a:t>
            </a:r>
            <a:r>
              <a:rPr lang="en-US" altLang="zh-CN" sz="1600" dirty="0"/>
              <a:t>(Global Search)</a:t>
            </a:r>
          </a:p>
          <a:p>
            <a:pPr>
              <a:defRPr/>
            </a:pPr>
            <a:r>
              <a:rPr lang="en-US" altLang="zh-CN" sz="1200" b="0" dirty="0"/>
              <a:t>1. </a:t>
            </a:r>
            <a:r>
              <a:rPr lang="zh-CN" altLang="en-US" sz="1200" b="0" dirty="0"/>
              <a:t>预设检索内容：</a:t>
            </a:r>
            <a:r>
              <a:rPr lang="en-US" altLang="zh-CN" sz="1200" b="0" dirty="0"/>
              <a:t>metadata only</a:t>
            </a:r>
          </a:p>
          <a:p>
            <a:pPr>
              <a:defRPr/>
            </a:pPr>
            <a:r>
              <a:rPr lang="en-US" altLang="zh-CN" sz="1200" b="0" dirty="0"/>
              <a:t>2. </a:t>
            </a:r>
            <a:r>
              <a:rPr lang="zh-CN" altLang="en-US" sz="1200" b="0" dirty="0"/>
              <a:t>检索词之间的默认关系：</a:t>
            </a:r>
            <a:r>
              <a:rPr lang="en-US" altLang="zh-CN" sz="1200" b="0" dirty="0"/>
              <a:t>AND              </a:t>
            </a:r>
            <a:r>
              <a:rPr lang="en-US" altLang="zh-CN" sz="1200" b="0" dirty="0" err="1"/>
              <a:t>ie</a:t>
            </a:r>
            <a:r>
              <a:rPr lang="en-US" altLang="zh-CN" sz="1200" b="0" dirty="0"/>
              <a:t>. smart grid= smart AND grid</a:t>
            </a:r>
          </a:p>
          <a:p>
            <a:pPr>
              <a:defRPr/>
            </a:pPr>
            <a:r>
              <a:rPr lang="en-US" altLang="zh-CN" sz="1200" b="0" dirty="0"/>
              <a:t>3. </a:t>
            </a:r>
            <a:r>
              <a:rPr lang="zh-CN" altLang="en-US" sz="1200" b="0" dirty="0"/>
              <a:t>支持命令检索：</a:t>
            </a:r>
            <a:r>
              <a:rPr lang="en-US" altLang="zh-CN" sz="1200" b="0" dirty="0"/>
              <a:t>                </a:t>
            </a:r>
            <a:r>
              <a:rPr lang="en-US" altLang="zh-CN" sz="1200" b="0" dirty="0" err="1"/>
              <a:t>ie</a:t>
            </a:r>
            <a:r>
              <a:rPr lang="en-US" altLang="zh-CN" sz="1200" b="0" dirty="0"/>
              <a:t>. "Abstract":</a:t>
            </a:r>
            <a:r>
              <a:rPr lang="en-US" altLang="zh-CN" sz="1200" b="0" dirty="0" err="1"/>
              <a:t>ofdm</a:t>
            </a:r>
            <a:r>
              <a:rPr lang="en-US" altLang="zh-CN" sz="1200" b="0" dirty="0"/>
              <a:t> AND "Publication </a:t>
            </a:r>
            <a:r>
              <a:rPr lang="en-US" altLang="zh-CN" sz="1200" b="0" dirty="0" err="1"/>
              <a:t>Title":communications</a:t>
            </a:r>
            <a:endParaRPr lang="en-US" altLang="zh-CN" sz="1200" b="0" dirty="0"/>
          </a:p>
          <a:p>
            <a:pPr>
              <a:defRPr/>
            </a:pPr>
            <a:r>
              <a:rPr lang="en-US" altLang="zh-CN" sz="1200" b="0" dirty="0"/>
              <a:t>4. </a:t>
            </a:r>
            <a:r>
              <a:rPr lang="zh-CN" altLang="en-US" sz="1200" b="0" dirty="0"/>
              <a:t>自动获取词根：</a:t>
            </a:r>
            <a:r>
              <a:rPr lang="en-US" altLang="zh-CN" sz="1200" b="0" dirty="0"/>
              <a:t>pluralized nouns, verb tenses, and British/American spelling variations</a:t>
            </a:r>
          </a:p>
          <a:p>
            <a:pPr>
              <a:defRPr/>
            </a:pPr>
            <a:r>
              <a:rPr lang="en-US" altLang="zh-CN" sz="1200" b="0" dirty="0"/>
              <a:t>5. </a:t>
            </a:r>
            <a:r>
              <a:rPr lang="zh-CN" altLang="en-US" sz="1200" b="0" dirty="0"/>
              <a:t>模糊检索使用*和？               </a:t>
            </a:r>
            <a:r>
              <a:rPr lang="en-US" altLang="zh-CN" sz="1200" b="0" dirty="0" err="1"/>
              <a:t>ie</a:t>
            </a:r>
            <a:r>
              <a:rPr lang="en-US" altLang="zh-CN" sz="1200" b="0" dirty="0"/>
              <a:t>. robot*</a:t>
            </a:r>
            <a:r>
              <a:rPr lang="zh-CN" altLang="en-US" sz="1200" b="0" dirty="0"/>
              <a:t>            </a:t>
            </a:r>
            <a:endParaRPr lang="en-US" altLang="zh-CN" sz="1200" b="0" dirty="0"/>
          </a:p>
          <a:p>
            <a:pPr>
              <a:defRPr/>
            </a:pPr>
            <a:r>
              <a:rPr lang="en-US" altLang="zh-CN" sz="1200" b="0" dirty="0"/>
              <a:t>6. </a:t>
            </a:r>
            <a:r>
              <a:rPr lang="zh-CN" altLang="en-US" sz="1200" b="0" dirty="0"/>
              <a:t>精确检索使用双引号：词组、固定搭配</a:t>
            </a:r>
            <a:r>
              <a:rPr lang="en-US" altLang="zh-CN" sz="1200" b="0" dirty="0"/>
              <a:t>               </a:t>
            </a:r>
            <a:r>
              <a:rPr lang="en-US" altLang="zh-CN" sz="1200" b="0" dirty="0" err="1"/>
              <a:t>ie</a:t>
            </a:r>
            <a:r>
              <a:rPr lang="en-US" altLang="zh-CN" sz="1200" b="0" dirty="0"/>
              <a:t>. “wind energy conversion”</a:t>
            </a:r>
          </a:p>
          <a:p>
            <a:pPr>
              <a:defRPr/>
            </a:pPr>
            <a:r>
              <a:rPr lang="en-US" altLang="zh-CN" sz="1200" b="0" dirty="0"/>
              <a:t>7. </a:t>
            </a:r>
            <a:r>
              <a:rPr lang="zh-CN" altLang="en-US" sz="1200" b="0" dirty="0"/>
              <a:t>检索词不区分大小写，检索运算全部大写</a:t>
            </a:r>
            <a:endParaRPr lang="en-US" altLang="zh-CN" sz="1200" b="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F9236B0-60D3-9B50-C1A2-F5E9E4E363D5}"/>
              </a:ext>
            </a:extLst>
          </p:cNvPr>
          <p:cNvPicPr>
            <a:picLocks noChangeAspect="1"/>
          </p:cNvPicPr>
          <p:nvPr/>
        </p:nvPicPr>
        <p:blipFill>
          <a:blip r:embed="rId3">
            <a:extLst>
              <a:ext uri="{28A0092B-C50C-407E-A947-70E740481C1C}">
                <a14:useLocalDpi xmlns:a14="http://schemas.microsoft.com/office/drawing/2010/main" val="0"/>
              </a:ext>
            </a:extLst>
          </a:blip>
          <a:srcRect t="2378" b="2378"/>
          <a:stretch/>
        </p:blipFill>
        <p:spPr>
          <a:xfrm>
            <a:off x="195067" y="792972"/>
            <a:ext cx="4317670" cy="1417350"/>
          </a:xfrm>
          <a:prstGeom prst="rect">
            <a:avLst/>
          </a:prstGeom>
          <a:ln>
            <a:solidFill>
              <a:schemeClr val="bg1">
                <a:lumMod val="85000"/>
              </a:schemeClr>
            </a:solidFill>
          </a:ln>
        </p:spPr>
      </p:pic>
      <p:pic>
        <p:nvPicPr>
          <p:cNvPr id="2" name="图片 1"/>
          <p:cNvPicPr>
            <a:picLocks noChangeAspect="1"/>
          </p:cNvPicPr>
          <p:nvPr/>
        </p:nvPicPr>
        <p:blipFill>
          <a:blip r:embed="rId4"/>
          <a:srcRect/>
          <a:stretch/>
        </p:blipFill>
        <p:spPr>
          <a:xfrm>
            <a:off x="127330" y="2442788"/>
            <a:ext cx="5093219" cy="2450740"/>
          </a:xfrm>
          <a:prstGeom prst="rect">
            <a:avLst/>
          </a:prstGeom>
          <a:ln w="19050">
            <a:solidFill>
              <a:schemeClr val="bg1">
                <a:lumMod val="85000"/>
              </a:schemeClr>
            </a:solidFill>
          </a:ln>
        </p:spPr>
      </p:pic>
      <p:sp>
        <p:nvSpPr>
          <p:cNvPr id="14" name="标题 2">
            <a:extLst>
              <a:ext uri="{FF2B5EF4-FFF2-40B4-BE49-F238E27FC236}">
                <a16:creationId xmlns:a16="http://schemas.microsoft.com/office/drawing/2014/main" id="{FF406EC9-53CF-467D-8905-187632261396}"/>
              </a:ext>
            </a:extLst>
          </p:cNvPr>
          <p:cNvSpPr txBox="1">
            <a:spLocks/>
          </p:cNvSpPr>
          <p:nvPr/>
        </p:nvSpPr>
        <p:spPr>
          <a:xfrm>
            <a:off x="289377" y="383947"/>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CN" altLang="en-US" sz="2550" dirty="0">
                <a:solidFill>
                  <a:srgbClr val="C00000"/>
                </a:solidFill>
                <a:latin typeface="微软雅黑" panose="020B0503020204020204" pitchFamily="34" charset="-122"/>
                <a:ea typeface="微软雅黑" panose="020B0503020204020204" pitchFamily="34" charset="-122"/>
              </a:rPr>
              <a:t>文献</a:t>
            </a:r>
            <a:r>
              <a:rPr lang="zh-TW" altLang="en-US" sz="2550" dirty="0">
                <a:solidFill>
                  <a:srgbClr val="C00000"/>
                </a:solidFill>
                <a:latin typeface="微软雅黑" panose="020B0503020204020204" pitchFamily="34" charset="-122"/>
                <a:ea typeface="微软雅黑" panose="020B0503020204020204" pitchFamily="34" charset="-122"/>
              </a:rPr>
              <a:t>检索：</a:t>
            </a:r>
            <a:r>
              <a:rPr lang="zh-CN" altLang="en-US" sz="2550" dirty="0">
                <a:solidFill>
                  <a:srgbClr val="C00000"/>
                </a:solidFill>
                <a:latin typeface="微软雅黑" panose="020B0503020204020204" pitchFamily="34" charset="-122"/>
                <a:ea typeface="微软雅黑" panose="020B0503020204020204" pitchFamily="34" charset="-122"/>
              </a:rPr>
              <a:t>高级</a:t>
            </a:r>
            <a:r>
              <a:rPr lang="zh-TW" altLang="en-US" sz="2550" dirty="0">
                <a:solidFill>
                  <a:srgbClr val="C00000"/>
                </a:solidFill>
                <a:latin typeface="微软雅黑" panose="020B0503020204020204" pitchFamily="34" charset="-122"/>
                <a:ea typeface="微软雅黑" panose="020B0503020204020204" pitchFamily="34" charset="-122"/>
              </a:rPr>
              <a:t>检索，精准设置</a:t>
            </a:r>
            <a:r>
              <a:rPr lang="zh-CN" altLang="en-US" sz="2550" dirty="0">
                <a:solidFill>
                  <a:srgbClr val="C00000"/>
                </a:solidFill>
                <a:latin typeface="微软雅黑" panose="020B0503020204020204" pitchFamily="34" charset="-122"/>
                <a:ea typeface="微软雅黑" panose="020B0503020204020204" pitchFamily="34" charset="-122"/>
              </a:rPr>
              <a:t>搜索</a:t>
            </a:r>
            <a:r>
              <a:rPr lang="zh-TW" altLang="en-US" sz="2550" dirty="0">
                <a:solidFill>
                  <a:srgbClr val="C00000"/>
                </a:solidFill>
                <a:latin typeface="微软雅黑" panose="020B0503020204020204" pitchFamily="34" charset="-122"/>
                <a:ea typeface="微软雅黑" panose="020B0503020204020204" pitchFamily="34" charset="-122"/>
              </a:rPr>
              <a:t>条件</a:t>
            </a:r>
            <a:br>
              <a:rPr lang="zh-TW" altLang="en-US" sz="2550" dirty="0">
                <a:solidFill>
                  <a:srgbClr val="C00000"/>
                </a:solidFill>
                <a:latin typeface="微软雅黑" panose="020B0503020204020204" pitchFamily="34" charset="-122"/>
                <a:ea typeface="微软雅黑" panose="020B0503020204020204" pitchFamily="34" charset="-122"/>
              </a:rPr>
            </a:br>
            <a:endParaRPr lang="en-US" altLang="zh-CN" sz="2550" dirty="0">
              <a:solidFill>
                <a:srgbClr val="C00000"/>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D3A1F361-525B-409A-95F1-58CBF19B0A4D}"/>
              </a:ext>
            </a:extLst>
          </p:cNvPr>
          <p:cNvSpPr/>
          <p:nvPr/>
        </p:nvSpPr>
        <p:spPr>
          <a:xfrm>
            <a:off x="1186226" y="1806739"/>
            <a:ext cx="1124240" cy="230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Down Arrow 5">
            <a:extLst>
              <a:ext uri="{FF2B5EF4-FFF2-40B4-BE49-F238E27FC236}">
                <a16:creationId xmlns:a16="http://schemas.microsoft.com/office/drawing/2014/main" id="{BBFC8FF6-3887-45C1-8DA4-CF21C9B4318D}"/>
              </a:ext>
            </a:extLst>
          </p:cNvPr>
          <p:cNvSpPr/>
          <p:nvPr/>
        </p:nvSpPr>
        <p:spPr>
          <a:xfrm>
            <a:off x="1566469" y="2120106"/>
            <a:ext cx="319890" cy="274609"/>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914378">
              <a:defRPr/>
            </a:pPr>
            <a:endParaRPr lang="en-US">
              <a:solidFill>
                <a:prstClr val="white"/>
              </a:solidFill>
              <a:latin typeface="Calibri" panose="020F0502020204030204"/>
            </a:endParaRPr>
          </a:p>
        </p:txBody>
      </p:sp>
      <p:sp>
        <p:nvSpPr>
          <p:cNvPr id="18" name="矩形 17">
            <a:extLst>
              <a:ext uri="{FF2B5EF4-FFF2-40B4-BE49-F238E27FC236}">
                <a16:creationId xmlns:a16="http://schemas.microsoft.com/office/drawing/2014/main" id="{3054A226-4B4F-419A-AAC2-5AAA4D46CB0A}"/>
              </a:ext>
            </a:extLst>
          </p:cNvPr>
          <p:cNvSpPr/>
          <p:nvPr/>
        </p:nvSpPr>
        <p:spPr>
          <a:xfrm>
            <a:off x="1936274" y="3069066"/>
            <a:ext cx="1031515" cy="922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1C0C159-1CAE-482F-A96D-7765E7B5D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6732" y="1088215"/>
            <a:ext cx="1982511" cy="3590664"/>
          </a:xfrm>
          <a:prstGeom prst="rect">
            <a:avLst/>
          </a:prstGeom>
        </p:spPr>
      </p:pic>
      <p:pic>
        <p:nvPicPr>
          <p:cNvPr id="10" name="图片 9">
            <a:extLst>
              <a:ext uri="{FF2B5EF4-FFF2-40B4-BE49-F238E27FC236}">
                <a16:creationId xmlns:a16="http://schemas.microsoft.com/office/drawing/2014/main" id="{BD4B90E2-065C-49BF-A890-0DB92C111B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8343" y="1101421"/>
            <a:ext cx="1956869" cy="3534991"/>
          </a:xfrm>
          <a:prstGeom prst="rect">
            <a:avLst/>
          </a:prstGeom>
        </p:spPr>
      </p:pic>
      <p:sp>
        <p:nvSpPr>
          <p:cNvPr id="11" name="Down Arrow 5">
            <a:extLst>
              <a:ext uri="{FF2B5EF4-FFF2-40B4-BE49-F238E27FC236}">
                <a16:creationId xmlns:a16="http://schemas.microsoft.com/office/drawing/2014/main" id="{F2E9837E-935C-4432-9AEF-C6C58C05DD50}"/>
              </a:ext>
            </a:extLst>
          </p:cNvPr>
          <p:cNvSpPr/>
          <p:nvPr/>
        </p:nvSpPr>
        <p:spPr>
          <a:xfrm rot="15174771">
            <a:off x="3203702" y="2822442"/>
            <a:ext cx="319890" cy="274609"/>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914378">
              <a:defRPr/>
            </a:pPr>
            <a:endParaRPr lang="en-US">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183252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rcRect/>
          <a:stretch/>
        </p:blipFill>
        <p:spPr>
          <a:xfrm>
            <a:off x="465408" y="774695"/>
            <a:ext cx="8107770" cy="4543582"/>
          </a:xfrm>
          <a:prstGeom prst="rect">
            <a:avLst/>
          </a:prstGeom>
        </p:spPr>
      </p:pic>
      <p:sp>
        <p:nvSpPr>
          <p:cNvPr id="12" name="矩形 2">
            <a:extLst>
              <a:ext uri="{FF2B5EF4-FFF2-40B4-BE49-F238E27FC236}">
                <a16:creationId xmlns:a16="http://schemas.microsoft.com/office/drawing/2014/main" id="{AA5FB242-5CBA-4063-8941-E01F98609409}"/>
              </a:ext>
            </a:extLst>
          </p:cNvPr>
          <p:cNvSpPr>
            <a:spLocks noChangeArrowheads="1"/>
          </p:cNvSpPr>
          <p:nvPr/>
        </p:nvSpPr>
        <p:spPr bwMode="auto">
          <a:xfrm>
            <a:off x="465408" y="1440933"/>
            <a:ext cx="8039849" cy="527926"/>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10" name="矩形 2">
            <a:extLst>
              <a:ext uri="{FF2B5EF4-FFF2-40B4-BE49-F238E27FC236}">
                <a16:creationId xmlns:a16="http://schemas.microsoft.com/office/drawing/2014/main" id="{C92AF5E9-624A-4080-A448-3F5DFFED4D2F}"/>
              </a:ext>
            </a:extLst>
          </p:cNvPr>
          <p:cNvSpPr>
            <a:spLocks noChangeArrowheads="1"/>
          </p:cNvSpPr>
          <p:nvPr/>
        </p:nvSpPr>
        <p:spPr bwMode="auto">
          <a:xfrm>
            <a:off x="472871" y="2077118"/>
            <a:ext cx="8039849" cy="137422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6" name="文本框 23">
            <a:extLst>
              <a:ext uri="{FF2B5EF4-FFF2-40B4-BE49-F238E27FC236}">
                <a16:creationId xmlns:a16="http://schemas.microsoft.com/office/drawing/2014/main" id="{5606C0BF-ACE7-494D-9C09-86FCE3F4B57B}"/>
              </a:ext>
            </a:extLst>
          </p:cNvPr>
          <p:cNvSpPr txBox="1"/>
          <p:nvPr/>
        </p:nvSpPr>
        <p:spPr>
          <a:xfrm>
            <a:off x="6825166" y="1687367"/>
            <a:ext cx="1748012" cy="332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defRPr/>
            </a:pPr>
            <a:r>
              <a:rPr lang="zh-TW" altLang="en-US" sz="1350" dirty="0">
                <a:solidFill>
                  <a:srgbClr val="FFFFFF"/>
                </a:solidFill>
                <a:latin typeface="微软雅黑" panose="020B0503020204020204" pitchFamily="34" charset="-122"/>
                <a:ea typeface="微软雅黑" panose="020B0503020204020204" pitchFamily="34" charset="-122"/>
              </a:rPr>
              <a:t>快速筛选</a:t>
            </a:r>
            <a:r>
              <a:rPr lang="zh-CN" altLang="en-US" sz="1350" dirty="0">
                <a:solidFill>
                  <a:srgbClr val="FFFFFF"/>
                </a:solidFill>
                <a:latin typeface="微软雅黑" panose="020B0503020204020204" pitchFamily="34" charset="-122"/>
                <a:ea typeface="微软雅黑" panose="020B0503020204020204" pitchFamily="34" charset="-122"/>
              </a:rPr>
              <a:t>文献类型</a:t>
            </a:r>
          </a:p>
        </p:txBody>
      </p:sp>
      <p:sp>
        <p:nvSpPr>
          <p:cNvPr id="7" name="文本框 23">
            <a:extLst>
              <a:ext uri="{FF2B5EF4-FFF2-40B4-BE49-F238E27FC236}">
                <a16:creationId xmlns:a16="http://schemas.microsoft.com/office/drawing/2014/main" id="{C66B656B-9C25-4243-9B00-0B05EDBCC994}"/>
              </a:ext>
            </a:extLst>
          </p:cNvPr>
          <p:cNvSpPr txBox="1"/>
          <p:nvPr/>
        </p:nvSpPr>
        <p:spPr>
          <a:xfrm>
            <a:off x="4958933" y="3227596"/>
            <a:ext cx="3614245" cy="332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defRPr/>
            </a:pPr>
            <a:r>
              <a:rPr lang="zh-CN" altLang="en-US" sz="1350" dirty="0">
                <a:solidFill>
                  <a:srgbClr val="FFFFFF"/>
                </a:solidFill>
                <a:latin typeface="微软雅黑" panose="020B0503020204020204" pitchFamily="34" charset="-122"/>
                <a:ea typeface="微软雅黑" panose="020B0503020204020204" pitchFamily="34" charset="-122"/>
              </a:rPr>
              <a:t>出版物推荐（期刊、会议、电子图书等）</a:t>
            </a:r>
          </a:p>
        </p:txBody>
      </p:sp>
      <p:sp>
        <p:nvSpPr>
          <p:cNvPr id="9" name="标题 2">
            <a:extLst>
              <a:ext uri="{FF2B5EF4-FFF2-40B4-BE49-F238E27FC236}">
                <a16:creationId xmlns:a16="http://schemas.microsoft.com/office/drawing/2014/main" id="{14B5588A-73EE-45CD-96F2-451FE3C98BF9}"/>
              </a:ext>
            </a:extLst>
          </p:cNvPr>
          <p:cNvSpPr txBox="1">
            <a:spLocks/>
          </p:cNvSpPr>
          <p:nvPr/>
        </p:nvSpPr>
        <p:spPr>
          <a:xfrm>
            <a:off x="332240" y="287730"/>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TW" altLang="en-US" sz="2550" dirty="0">
                <a:solidFill>
                  <a:srgbClr val="C00000"/>
                </a:solidFill>
                <a:latin typeface="微软雅黑" panose="020B0503020204020204" pitchFamily="34" charset="-122"/>
                <a:ea typeface="微软雅黑" panose="020B0503020204020204" pitchFamily="34" charset="-122"/>
              </a:rPr>
              <a:t>检索</a:t>
            </a:r>
            <a:r>
              <a:rPr lang="zh-CN" altLang="en-US" sz="2550" dirty="0">
                <a:solidFill>
                  <a:srgbClr val="C00000"/>
                </a:solidFill>
                <a:latin typeface="微软雅黑" panose="020B0503020204020204" pitchFamily="34" charset="-122"/>
                <a:ea typeface="微软雅黑" panose="020B0503020204020204" pitchFamily="34" charset="-122"/>
              </a:rPr>
              <a:t>结果</a:t>
            </a:r>
            <a:r>
              <a:rPr lang="zh-TW" altLang="en-US" sz="2550" dirty="0">
                <a:solidFill>
                  <a:srgbClr val="C00000"/>
                </a:solidFill>
                <a:latin typeface="微软雅黑" panose="020B0503020204020204" pitchFamily="34" charset="-122"/>
                <a:ea typeface="微软雅黑" panose="020B0503020204020204" pitchFamily="34" charset="-122"/>
              </a:rPr>
              <a:t>页面：</a:t>
            </a:r>
            <a:r>
              <a:rPr lang="zh-CN" altLang="en-US" sz="2550" dirty="0">
                <a:solidFill>
                  <a:srgbClr val="C00000"/>
                </a:solidFill>
                <a:latin typeface="微软雅黑" panose="020B0503020204020204" pitchFamily="34" charset="-122"/>
                <a:ea typeface="微软雅黑" panose="020B0503020204020204" pitchFamily="34" charset="-122"/>
              </a:rPr>
              <a:t>活用筛选条件 找到所需文献</a:t>
            </a:r>
            <a:endParaRPr lang="en-US" altLang="zh-CN" sz="255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rcRect/>
          <a:stretch/>
        </p:blipFill>
        <p:spPr>
          <a:xfrm>
            <a:off x="359936" y="736462"/>
            <a:ext cx="6780045" cy="4262213"/>
          </a:xfrm>
          <a:prstGeom prst="rect">
            <a:avLst/>
          </a:prstGeom>
        </p:spPr>
      </p:pic>
      <p:pic>
        <p:nvPicPr>
          <p:cNvPr id="14" name="图片 13"/>
          <p:cNvPicPr>
            <a:picLocks noChangeAspect="1"/>
          </p:cNvPicPr>
          <p:nvPr/>
        </p:nvPicPr>
        <p:blipFill>
          <a:blip r:embed="rId3"/>
          <a:srcRect/>
          <a:stretch/>
        </p:blipFill>
        <p:spPr>
          <a:xfrm>
            <a:off x="1903748" y="1856325"/>
            <a:ext cx="1587731" cy="3685053"/>
          </a:xfrm>
          <a:prstGeom prst="rect">
            <a:avLst/>
          </a:prstGeom>
          <a:ln w="19050">
            <a:solidFill>
              <a:schemeClr val="bg1">
                <a:lumMod val="85000"/>
              </a:schemeClr>
            </a:solidFill>
          </a:ln>
        </p:spPr>
      </p:pic>
      <p:pic>
        <p:nvPicPr>
          <p:cNvPr id="9" name="图片 8"/>
          <p:cNvPicPr>
            <a:picLocks noChangeAspect="1"/>
          </p:cNvPicPr>
          <p:nvPr/>
        </p:nvPicPr>
        <p:blipFill rotWithShape="1">
          <a:blip r:embed="rId4"/>
          <a:srcRect t="265" b="-1108"/>
          <a:stretch/>
        </p:blipFill>
        <p:spPr>
          <a:xfrm>
            <a:off x="3607848" y="1835700"/>
            <a:ext cx="1685502" cy="3651137"/>
          </a:xfrm>
          <a:prstGeom prst="rect">
            <a:avLst/>
          </a:prstGeom>
          <a:ln w="19050">
            <a:solidFill>
              <a:schemeClr val="bg1">
                <a:lumMod val="85000"/>
              </a:schemeClr>
            </a:solidFill>
          </a:ln>
        </p:spPr>
      </p:pic>
      <p:pic>
        <p:nvPicPr>
          <p:cNvPr id="15" name="图片 14"/>
          <p:cNvPicPr>
            <a:picLocks noChangeAspect="1"/>
          </p:cNvPicPr>
          <p:nvPr/>
        </p:nvPicPr>
        <p:blipFill>
          <a:blip r:embed="rId5"/>
          <a:srcRect/>
          <a:stretch/>
        </p:blipFill>
        <p:spPr>
          <a:xfrm>
            <a:off x="5383197" y="1815075"/>
            <a:ext cx="1693311" cy="3744487"/>
          </a:xfrm>
          <a:prstGeom prst="rect">
            <a:avLst/>
          </a:prstGeom>
          <a:ln w="19050">
            <a:solidFill>
              <a:schemeClr val="bg1">
                <a:lumMod val="85000"/>
              </a:schemeClr>
            </a:solidFill>
          </a:ln>
        </p:spPr>
      </p:pic>
      <p:pic>
        <p:nvPicPr>
          <p:cNvPr id="4" name="图片 3">
            <a:extLst>
              <a:ext uri="{FF2B5EF4-FFF2-40B4-BE49-F238E27FC236}">
                <a16:creationId xmlns:a16="http://schemas.microsoft.com/office/drawing/2014/main" id="{FFF09D5E-347D-40BA-811D-954EEAB334D6}"/>
              </a:ext>
            </a:extLst>
          </p:cNvPr>
          <p:cNvPicPr>
            <a:picLocks noChangeAspect="1"/>
          </p:cNvPicPr>
          <p:nvPr/>
        </p:nvPicPr>
        <p:blipFill rotWithShape="1">
          <a:blip r:embed="rId6"/>
          <a:srcRect t="-167" b="-221"/>
          <a:stretch/>
        </p:blipFill>
        <p:spPr>
          <a:xfrm>
            <a:off x="7166355" y="1821950"/>
            <a:ext cx="1674677" cy="3446356"/>
          </a:xfrm>
          <a:prstGeom prst="rect">
            <a:avLst/>
          </a:prstGeom>
          <a:ln w="19050">
            <a:solidFill>
              <a:schemeClr val="bg1">
                <a:lumMod val="85000"/>
              </a:schemeClr>
            </a:solidFill>
          </a:ln>
        </p:spPr>
      </p:pic>
      <p:sp>
        <p:nvSpPr>
          <p:cNvPr id="18" name="标题 2">
            <a:extLst>
              <a:ext uri="{FF2B5EF4-FFF2-40B4-BE49-F238E27FC236}">
                <a16:creationId xmlns:a16="http://schemas.microsoft.com/office/drawing/2014/main" id="{E70641FE-F789-4254-BECF-B39189D4789C}"/>
              </a:ext>
            </a:extLst>
          </p:cNvPr>
          <p:cNvSpPr txBox="1">
            <a:spLocks/>
          </p:cNvSpPr>
          <p:nvPr/>
        </p:nvSpPr>
        <p:spPr>
          <a:xfrm>
            <a:off x="332240" y="287730"/>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TW" altLang="en-US" sz="2550" dirty="0">
                <a:solidFill>
                  <a:srgbClr val="C00000"/>
                </a:solidFill>
                <a:latin typeface="微软雅黑" panose="020B0503020204020204" pitchFamily="34" charset="-122"/>
                <a:ea typeface="微软雅黑" panose="020B0503020204020204" pitchFamily="34" charset="-122"/>
              </a:rPr>
              <a:t>检索</a:t>
            </a:r>
            <a:r>
              <a:rPr lang="zh-CN" altLang="en-US" sz="2550" dirty="0">
                <a:solidFill>
                  <a:srgbClr val="C00000"/>
                </a:solidFill>
                <a:latin typeface="微软雅黑" panose="020B0503020204020204" pitchFamily="34" charset="-122"/>
                <a:ea typeface="微软雅黑" panose="020B0503020204020204" pitchFamily="34" charset="-122"/>
              </a:rPr>
              <a:t>结果</a:t>
            </a:r>
            <a:r>
              <a:rPr lang="zh-TW" altLang="en-US" sz="2550" dirty="0">
                <a:solidFill>
                  <a:srgbClr val="C00000"/>
                </a:solidFill>
                <a:latin typeface="微软雅黑" panose="020B0503020204020204" pitchFamily="34" charset="-122"/>
                <a:ea typeface="微软雅黑" panose="020B0503020204020204" pitchFamily="34" charset="-122"/>
              </a:rPr>
              <a:t>页面：</a:t>
            </a:r>
            <a:r>
              <a:rPr lang="zh-CN" altLang="en-US" sz="2550" dirty="0">
                <a:solidFill>
                  <a:srgbClr val="C00000"/>
                </a:solidFill>
                <a:latin typeface="微软雅黑" panose="020B0503020204020204" pitchFamily="34" charset="-122"/>
                <a:ea typeface="微软雅黑" panose="020B0503020204020204" pitchFamily="34" charset="-122"/>
              </a:rPr>
              <a:t>了解技术整体研发情况</a:t>
            </a:r>
            <a:endParaRPr lang="en-US" altLang="zh-CN" sz="2550" dirty="0">
              <a:solidFill>
                <a:srgbClr val="C00000"/>
              </a:solidFill>
              <a:latin typeface="微软雅黑" panose="020B0503020204020204" pitchFamily="34" charset="-122"/>
              <a:ea typeface="微软雅黑" panose="020B0503020204020204" pitchFamily="34" charset="-122"/>
            </a:endParaRPr>
          </a:p>
        </p:txBody>
      </p:sp>
      <p:sp>
        <p:nvSpPr>
          <p:cNvPr id="25" name="矩形 2">
            <a:extLst>
              <a:ext uri="{FF2B5EF4-FFF2-40B4-BE49-F238E27FC236}">
                <a16:creationId xmlns:a16="http://schemas.microsoft.com/office/drawing/2014/main" id="{B6C0BACE-FB50-4680-A036-1AFCDFBE6490}"/>
              </a:ext>
            </a:extLst>
          </p:cNvPr>
          <p:cNvSpPr>
            <a:spLocks noChangeArrowheads="1"/>
          </p:cNvSpPr>
          <p:nvPr/>
        </p:nvSpPr>
        <p:spPr bwMode="auto">
          <a:xfrm>
            <a:off x="332240" y="2724157"/>
            <a:ext cx="1317805" cy="2274518"/>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26" name="矩形 2">
            <a:extLst>
              <a:ext uri="{FF2B5EF4-FFF2-40B4-BE49-F238E27FC236}">
                <a16:creationId xmlns:a16="http://schemas.microsoft.com/office/drawing/2014/main" id="{C1622E2F-A6B3-4958-82A7-EFD6E1D298A9}"/>
              </a:ext>
            </a:extLst>
          </p:cNvPr>
          <p:cNvSpPr>
            <a:spLocks noChangeArrowheads="1"/>
          </p:cNvSpPr>
          <p:nvPr/>
        </p:nvSpPr>
        <p:spPr bwMode="auto">
          <a:xfrm>
            <a:off x="1837679" y="1811047"/>
            <a:ext cx="7091037" cy="352887"/>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27" name="Down Arrow 5">
            <a:extLst>
              <a:ext uri="{FF2B5EF4-FFF2-40B4-BE49-F238E27FC236}">
                <a16:creationId xmlns:a16="http://schemas.microsoft.com/office/drawing/2014/main" id="{B6AC8598-C31F-4FF8-94F4-F154C4AEAE30}"/>
              </a:ext>
            </a:extLst>
          </p:cNvPr>
          <p:cNvSpPr/>
          <p:nvPr/>
        </p:nvSpPr>
        <p:spPr>
          <a:xfrm rot="14725295">
            <a:off x="1515277" y="2586853"/>
            <a:ext cx="319890" cy="274609"/>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914378">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239053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66CDAA-DCD1-6E42-9D06-8D54937ACB9C}"/>
              </a:ext>
            </a:extLst>
          </p:cNvPr>
          <p:cNvSpPr>
            <a:spLocks noGrp="1"/>
          </p:cNvSpPr>
          <p:nvPr>
            <p:ph type="title"/>
          </p:nvPr>
        </p:nvSpPr>
        <p:spPr>
          <a:xfrm>
            <a:off x="623888" y="508326"/>
            <a:ext cx="7886700" cy="620819"/>
          </a:xfrm>
        </p:spPr>
        <p:txBody>
          <a:bodyPr/>
          <a:lstStyle/>
          <a:p>
            <a:r>
              <a:rPr lang="zh-CN" altLang="en-US" dirty="0"/>
              <a:t>内容包括</a:t>
            </a:r>
            <a:endParaRPr lang="en-US" dirty="0"/>
          </a:p>
        </p:txBody>
      </p:sp>
      <p:sp>
        <p:nvSpPr>
          <p:cNvPr id="6" name="Text Placeholder 5">
            <a:extLst>
              <a:ext uri="{FF2B5EF4-FFF2-40B4-BE49-F238E27FC236}">
                <a16:creationId xmlns:a16="http://schemas.microsoft.com/office/drawing/2014/main" id="{A695CABE-D72A-F843-9BDF-5CC783136CE5}"/>
              </a:ext>
            </a:extLst>
          </p:cNvPr>
          <p:cNvSpPr>
            <a:spLocks noGrp="1"/>
          </p:cNvSpPr>
          <p:nvPr>
            <p:ph type="body" idx="1"/>
          </p:nvPr>
        </p:nvSpPr>
        <p:spPr>
          <a:xfrm>
            <a:off x="623888" y="1290012"/>
            <a:ext cx="7886700" cy="504338"/>
          </a:xfrm>
        </p:spPr>
        <p:txBody>
          <a:bodyPr>
            <a:noAutofit/>
          </a:bodyPr>
          <a:lstStyle/>
          <a:p>
            <a:pPr indent="-216000" algn="l">
              <a:lnSpc>
                <a:spcPct val="120000"/>
              </a:lnSpc>
              <a:buFont typeface="Arial" panose="020B0604020202020204" pitchFamily="34" charset="0"/>
              <a:buChar char="•"/>
            </a:pPr>
            <a:r>
              <a:rPr lang="en-US" altLang="zh-CN" sz="2000" b="0" i="0" dirty="0">
                <a:solidFill>
                  <a:srgbClr val="333333"/>
                </a:solidFill>
                <a:effectLst/>
                <a:latin typeface="微软雅黑" panose="020B0503020204020204" pitchFamily="34" charset="-122"/>
                <a:ea typeface="微软雅黑" panose="020B0503020204020204" pitchFamily="34" charset="-122"/>
              </a:rPr>
              <a:t>IEEE Xplore——</a:t>
            </a:r>
            <a:r>
              <a:rPr lang="zh-CN" altLang="en-US" sz="2000" b="0" i="0" dirty="0">
                <a:solidFill>
                  <a:srgbClr val="333333"/>
                </a:solidFill>
                <a:effectLst/>
                <a:latin typeface="微软雅黑" panose="020B0503020204020204" pitchFamily="34" charset="-122"/>
                <a:ea typeface="微软雅黑" panose="020B0503020204020204" pitchFamily="34" charset="-122"/>
              </a:rPr>
              <a:t>您身边的顶尖科技资源库</a:t>
            </a:r>
            <a:endParaRPr lang="en-US" altLang="zh-CN" sz="2000" b="0" i="0" dirty="0">
              <a:solidFill>
                <a:srgbClr val="333333"/>
              </a:solidFill>
              <a:effectLst/>
              <a:latin typeface="微软雅黑" panose="020B0503020204020204" pitchFamily="34" charset="-122"/>
              <a:ea typeface="微软雅黑" panose="020B0503020204020204" pitchFamily="34" charset="-122"/>
            </a:endParaRPr>
          </a:p>
          <a:p>
            <a:pPr indent="-216000" algn="l">
              <a:lnSpc>
                <a:spcPct val="120000"/>
              </a:lnSpc>
              <a:buFont typeface="Arial" panose="020B0604020202020204" pitchFamily="34" charset="0"/>
              <a:buChar char="•"/>
            </a:pPr>
            <a:r>
              <a:rPr lang="en-US" altLang="zh-CN" sz="2000" b="0" i="0" dirty="0">
                <a:solidFill>
                  <a:srgbClr val="333333"/>
                </a:solidFill>
                <a:latin typeface="微软雅黑" panose="020B0503020204020204" pitchFamily="34" charset="-122"/>
                <a:ea typeface="微软雅黑" panose="020B0503020204020204" pitchFamily="34" charset="-122"/>
              </a:rPr>
              <a:t>2022</a:t>
            </a:r>
            <a:r>
              <a:rPr lang="zh-CN" altLang="en-US" sz="2000" b="0" i="0" dirty="0">
                <a:solidFill>
                  <a:srgbClr val="333333"/>
                </a:solidFill>
                <a:latin typeface="微软雅黑" panose="020B0503020204020204" pitchFamily="34" charset="-122"/>
                <a:ea typeface="微软雅黑" panose="020B0503020204020204" pitchFamily="34" charset="-122"/>
              </a:rPr>
              <a:t>年最受我校师生欢迎的出版物</a:t>
            </a:r>
            <a:endParaRPr lang="zh-CN" altLang="en-US" sz="2000" b="0" i="0" dirty="0">
              <a:solidFill>
                <a:srgbClr val="333333"/>
              </a:solidFill>
              <a:effectLst/>
              <a:latin typeface="微软雅黑" panose="020B0503020204020204" pitchFamily="34" charset="-122"/>
              <a:ea typeface="微软雅黑" panose="020B0503020204020204" pitchFamily="34" charset="-122"/>
            </a:endParaRPr>
          </a:p>
          <a:p>
            <a:pPr indent="-216000" algn="l">
              <a:lnSpc>
                <a:spcPct val="120000"/>
              </a:lnSpc>
              <a:buFont typeface="Arial" panose="020B0604020202020204" pitchFamily="34" charset="0"/>
              <a:buChar char="•"/>
            </a:pPr>
            <a:r>
              <a:rPr lang="zh-CN" altLang="en-US" sz="2000" b="0" i="0" dirty="0">
                <a:solidFill>
                  <a:srgbClr val="333333"/>
                </a:solidFill>
                <a:effectLst/>
                <a:latin typeface="微软雅黑" panose="020B0503020204020204" pitchFamily="34" charset="-122"/>
                <a:ea typeface="微软雅黑" panose="020B0503020204020204" pitchFamily="34" charset="-122"/>
              </a:rPr>
              <a:t>多种方法助力高效检索科研文献</a:t>
            </a:r>
            <a:endParaRPr lang="en-US" altLang="zh-CN" sz="2000" b="0" i="0" dirty="0">
              <a:solidFill>
                <a:srgbClr val="333333"/>
              </a:solidFill>
              <a:effectLst/>
              <a:latin typeface="微软雅黑" panose="020B0503020204020204" pitchFamily="34" charset="-122"/>
              <a:ea typeface="微软雅黑" panose="020B0503020204020204" pitchFamily="34" charset="-122"/>
            </a:endParaRPr>
          </a:p>
          <a:p>
            <a:pPr indent="-216000" algn="l">
              <a:lnSpc>
                <a:spcPct val="120000"/>
              </a:lnSpc>
              <a:buFont typeface="Arial" panose="020B0604020202020204" pitchFamily="34" charset="0"/>
              <a:buChar char="•"/>
            </a:pPr>
            <a:r>
              <a:rPr lang="zh-CN" altLang="en-US" sz="2000" b="0" i="0" dirty="0">
                <a:solidFill>
                  <a:srgbClr val="333333"/>
                </a:solidFill>
                <a:latin typeface="微软雅黑" panose="020B0503020204020204" pitchFamily="34" charset="-122"/>
                <a:ea typeface="微软雅黑" panose="020B0503020204020204" pitchFamily="34" charset="-122"/>
              </a:rPr>
              <a:t>电气电子领域高被引期刊</a:t>
            </a:r>
            <a:endParaRPr lang="zh-CN" altLang="en-US" sz="2000" b="0" i="0" dirty="0">
              <a:solidFill>
                <a:srgbClr val="333333"/>
              </a:solidFill>
              <a:effectLst/>
              <a:latin typeface="微软雅黑" panose="020B0503020204020204" pitchFamily="34" charset="-122"/>
              <a:ea typeface="微软雅黑" panose="020B0503020204020204" pitchFamily="34" charset="-122"/>
            </a:endParaRPr>
          </a:p>
          <a:p>
            <a:pPr indent="-216000" algn="l">
              <a:lnSpc>
                <a:spcPct val="120000"/>
              </a:lnSpc>
              <a:buFont typeface="Arial" panose="020B0604020202020204" pitchFamily="34" charset="0"/>
              <a:buChar char="•"/>
            </a:pPr>
            <a:r>
              <a:rPr lang="en-US" altLang="zh-CN" sz="2000" b="0" i="0" dirty="0">
                <a:solidFill>
                  <a:srgbClr val="333333"/>
                </a:solidFill>
                <a:effectLst/>
                <a:latin typeface="微软雅黑" panose="020B0503020204020204" pitchFamily="34" charset="-122"/>
                <a:ea typeface="微软雅黑" panose="020B0503020204020204" pitchFamily="34" charset="-122"/>
              </a:rPr>
              <a:t>IEEE</a:t>
            </a:r>
            <a:r>
              <a:rPr lang="zh-CN" altLang="en-US" sz="2000" b="0" i="0" dirty="0">
                <a:solidFill>
                  <a:srgbClr val="333333"/>
                </a:solidFill>
                <a:effectLst/>
                <a:latin typeface="微软雅黑" panose="020B0503020204020204" pitchFamily="34" charset="-122"/>
                <a:ea typeface="微软雅黑" panose="020B0503020204020204" pitchFamily="34" charset="-122"/>
              </a:rPr>
              <a:t>投稿攻略，攻克投稿壁垒</a:t>
            </a:r>
          </a:p>
          <a:p>
            <a:pPr indent="-216000" algn="l">
              <a:lnSpc>
                <a:spcPct val="120000"/>
              </a:lnSpc>
              <a:buFont typeface="Arial" panose="020B0604020202020204" pitchFamily="34" charset="0"/>
              <a:buChar char="•"/>
            </a:pPr>
            <a:r>
              <a:rPr lang="en-US" altLang="zh-CN" sz="2000" b="0" i="0" dirty="0">
                <a:solidFill>
                  <a:srgbClr val="333333"/>
                </a:solidFill>
                <a:effectLst/>
                <a:latin typeface="微软雅黑" panose="020B0503020204020204" pitchFamily="34" charset="-122"/>
                <a:ea typeface="微软雅黑" panose="020B0503020204020204" pitchFamily="34" charset="-122"/>
              </a:rPr>
              <a:t>IEEE</a:t>
            </a:r>
            <a:r>
              <a:rPr lang="zh-CN" altLang="en-US" sz="2000" b="0" i="0" dirty="0">
                <a:solidFill>
                  <a:srgbClr val="333333"/>
                </a:solidFill>
                <a:effectLst/>
                <a:latin typeface="微软雅黑" panose="020B0503020204020204" pitchFamily="34" charset="-122"/>
                <a:ea typeface="微软雅黑" panose="020B0503020204020204" pitchFamily="34" charset="-122"/>
              </a:rPr>
              <a:t>开放获取，提升科研曝光</a:t>
            </a:r>
            <a:endParaRPr lang="en-US" altLang="zh-CN" sz="2000" b="0" i="0" dirty="0">
              <a:solidFill>
                <a:srgbClr val="333333"/>
              </a:solidFill>
              <a:effectLst/>
              <a:latin typeface="微软雅黑" panose="020B0503020204020204" pitchFamily="34" charset="-122"/>
              <a:ea typeface="微软雅黑" panose="020B0503020204020204" pitchFamily="34" charset="-122"/>
            </a:endParaRPr>
          </a:p>
          <a:p>
            <a:pPr indent="-216000" algn="l">
              <a:lnSpc>
                <a:spcPct val="120000"/>
              </a:lnSpc>
              <a:buFont typeface="Arial" panose="020B0604020202020204" pitchFamily="34" charset="0"/>
              <a:buChar char="•"/>
            </a:pPr>
            <a:r>
              <a:rPr lang="en-US" altLang="zh-CN" sz="2000" b="0" i="0" dirty="0">
                <a:solidFill>
                  <a:srgbClr val="333333"/>
                </a:solidFill>
                <a:effectLst/>
                <a:latin typeface="微软雅黑" panose="020B0503020204020204" pitchFamily="34" charset="-122"/>
                <a:ea typeface="微软雅黑" panose="020B0503020204020204" pitchFamily="34" charset="-122"/>
              </a:rPr>
              <a:t>IEEE</a:t>
            </a:r>
            <a:r>
              <a:rPr lang="zh-CN" altLang="en-US" sz="2000" b="0" i="0" dirty="0">
                <a:solidFill>
                  <a:srgbClr val="333333"/>
                </a:solidFill>
                <a:effectLst/>
                <a:latin typeface="微软雅黑" panose="020B0503020204020204" pitchFamily="34" charset="-122"/>
                <a:ea typeface="微软雅黑" panose="020B0503020204020204" pitchFamily="34" charset="-122"/>
              </a:rPr>
              <a:t>活动介绍，助力职业发展</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2</a:t>
            </a:fld>
            <a:endParaRPr lang="en-US" dirty="0"/>
          </a:p>
        </p:txBody>
      </p:sp>
    </p:spTree>
    <p:extLst>
      <p:ext uri="{BB962C8B-B14F-4D97-AF65-F5344CB8AC3E}">
        <p14:creationId xmlns:p14="http://schemas.microsoft.com/office/powerpoint/2010/main" val="3617913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rcRect/>
          <a:stretch/>
        </p:blipFill>
        <p:spPr>
          <a:xfrm>
            <a:off x="412943" y="774695"/>
            <a:ext cx="8196178" cy="5122611"/>
          </a:xfrm>
          <a:prstGeom prst="rect">
            <a:avLst/>
          </a:prstGeom>
        </p:spPr>
      </p:pic>
      <p:sp>
        <p:nvSpPr>
          <p:cNvPr id="11" name="标题 2">
            <a:extLst>
              <a:ext uri="{FF2B5EF4-FFF2-40B4-BE49-F238E27FC236}">
                <a16:creationId xmlns:a16="http://schemas.microsoft.com/office/drawing/2014/main" id="{B2E22847-AA72-4CAC-B831-A4EAA8CEAF54}"/>
              </a:ext>
            </a:extLst>
          </p:cNvPr>
          <p:cNvSpPr txBox="1">
            <a:spLocks/>
          </p:cNvSpPr>
          <p:nvPr/>
        </p:nvSpPr>
        <p:spPr>
          <a:xfrm>
            <a:off x="332240" y="287730"/>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TW" altLang="en-US" sz="2550" dirty="0">
                <a:solidFill>
                  <a:srgbClr val="C00000"/>
                </a:solidFill>
                <a:latin typeface="微软雅黑" panose="020B0503020204020204" pitchFamily="34" charset="-122"/>
                <a:ea typeface="微软雅黑" panose="020B0503020204020204" pitchFamily="34" charset="-122"/>
              </a:rPr>
              <a:t>检索</a:t>
            </a:r>
            <a:r>
              <a:rPr lang="zh-CN" altLang="en-US" sz="2550" dirty="0">
                <a:solidFill>
                  <a:srgbClr val="C00000"/>
                </a:solidFill>
                <a:latin typeface="微软雅黑" panose="020B0503020204020204" pitchFamily="34" charset="-122"/>
                <a:ea typeface="微软雅黑" panose="020B0503020204020204" pitchFamily="34" charset="-122"/>
              </a:rPr>
              <a:t>结果</a:t>
            </a:r>
            <a:r>
              <a:rPr lang="zh-TW" altLang="en-US" sz="2550" dirty="0">
                <a:solidFill>
                  <a:srgbClr val="C00000"/>
                </a:solidFill>
                <a:latin typeface="微软雅黑" panose="020B0503020204020204" pitchFamily="34" charset="-122"/>
                <a:ea typeface="微软雅黑" panose="020B0503020204020204" pitchFamily="34" charset="-122"/>
              </a:rPr>
              <a:t>页面：寻找权威</a:t>
            </a:r>
            <a:r>
              <a:rPr lang="en-US" altLang="zh-TW" sz="2550" dirty="0">
                <a:solidFill>
                  <a:srgbClr val="C00000"/>
                </a:solidFill>
                <a:latin typeface="微软雅黑" panose="020B0503020204020204" pitchFamily="34" charset="-122"/>
                <a:ea typeface="微软雅黑" panose="020B0503020204020204" pitchFamily="34" charset="-122"/>
              </a:rPr>
              <a:t>/</a:t>
            </a:r>
            <a:r>
              <a:rPr lang="zh-TW" altLang="en-US" sz="2550" dirty="0">
                <a:solidFill>
                  <a:srgbClr val="C00000"/>
                </a:solidFill>
                <a:latin typeface="微软雅黑" panose="020B0503020204020204" pitchFamily="34" charset="-122"/>
                <a:ea typeface="微软雅黑" panose="020B0503020204020204" pitchFamily="34" charset="-122"/>
              </a:rPr>
              <a:t>热门文章</a:t>
            </a:r>
            <a:endParaRPr lang="en-US" altLang="zh-CN" sz="2550" dirty="0">
              <a:solidFill>
                <a:srgbClr val="C00000"/>
              </a:solidFill>
              <a:latin typeface="微软雅黑" panose="020B0503020204020204" pitchFamily="34" charset="-122"/>
              <a:ea typeface="微软雅黑" panose="020B0503020204020204" pitchFamily="34" charset="-122"/>
            </a:endParaRPr>
          </a:p>
        </p:txBody>
      </p:sp>
      <p:sp>
        <p:nvSpPr>
          <p:cNvPr id="9" name="文本框 23">
            <a:extLst>
              <a:ext uri="{FF2B5EF4-FFF2-40B4-BE49-F238E27FC236}">
                <a16:creationId xmlns:a16="http://schemas.microsoft.com/office/drawing/2014/main" id="{EC78B655-B3B7-4374-8565-7F5867E4F1AB}"/>
              </a:ext>
            </a:extLst>
          </p:cNvPr>
          <p:cNvSpPr txBox="1"/>
          <p:nvPr/>
        </p:nvSpPr>
        <p:spPr>
          <a:xfrm>
            <a:off x="4211142" y="3619234"/>
            <a:ext cx="2301887" cy="332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defRPr/>
            </a:pPr>
            <a:r>
              <a:rPr lang="zh-CN" altLang="en-US" sz="1350" dirty="0">
                <a:solidFill>
                  <a:srgbClr val="FFFFFF"/>
                </a:solidFill>
                <a:latin typeface="微软雅黑" panose="020B0503020204020204" pitchFamily="34" charset="-122"/>
                <a:ea typeface="微软雅黑" panose="020B0503020204020204" pitchFamily="34" charset="-122"/>
              </a:rPr>
              <a:t>被引用最多的高影响力文献</a:t>
            </a:r>
          </a:p>
        </p:txBody>
      </p:sp>
      <p:sp>
        <p:nvSpPr>
          <p:cNvPr id="6" name="文本框 23">
            <a:extLst>
              <a:ext uri="{FF2B5EF4-FFF2-40B4-BE49-F238E27FC236}">
                <a16:creationId xmlns:a16="http://schemas.microsoft.com/office/drawing/2014/main" id="{3DEA7B96-B307-4F0D-8CBC-ADAD0E9A9F6F}"/>
              </a:ext>
            </a:extLst>
          </p:cNvPr>
          <p:cNvSpPr txBox="1"/>
          <p:nvPr/>
        </p:nvSpPr>
        <p:spPr>
          <a:xfrm>
            <a:off x="4211142" y="4002297"/>
            <a:ext cx="2301887" cy="332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defRPr/>
            </a:pPr>
            <a:r>
              <a:rPr lang="zh-CN" altLang="en-US" sz="1350" dirty="0">
                <a:solidFill>
                  <a:srgbClr val="FFFFFF"/>
                </a:solidFill>
                <a:latin typeface="微软雅黑" panose="020B0503020204020204" pitchFamily="34" charset="-122"/>
                <a:ea typeface="微软雅黑" panose="020B0503020204020204" pitchFamily="34" charset="-122"/>
              </a:rPr>
              <a:t>被下载最多的热门文献</a:t>
            </a:r>
          </a:p>
        </p:txBody>
      </p:sp>
      <p:sp>
        <p:nvSpPr>
          <p:cNvPr id="3" name="矩形 2">
            <a:extLst>
              <a:ext uri="{FF2B5EF4-FFF2-40B4-BE49-F238E27FC236}">
                <a16:creationId xmlns:a16="http://schemas.microsoft.com/office/drawing/2014/main" id="{C2C91BC8-4518-42A7-B6BE-0705065EBCFD}"/>
              </a:ext>
            </a:extLst>
          </p:cNvPr>
          <p:cNvSpPr/>
          <p:nvPr/>
        </p:nvSpPr>
        <p:spPr>
          <a:xfrm>
            <a:off x="6666168" y="4002298"/>
            <a:ext cx="1864979" cy="192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6C567F9E-65DE-4780-A2F1-C9B1E346E2F8}"/>
              </a:ext>
            </a:extLst>
          </p:cNvPr>
          <p:cNvSpPr/>
          <p:nvPr/>
        </p:nvSpPr>
        <p:spPr>
          <a:xfrm>
            <a:off x="6666168" y="3619234"/>
            <a:ext cx="1864979" cy="3797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箭头: 下 21">
            <a:extLst>
              <a:ext uri="{FF2B5EF4-FFF2-40B4-BE49-F238E27FC236}">
                <a16:creationId xmlns:a16="http://schemas.microsoft.com/office/drawing/2014/main" id="{E8027D94-7F87-48BA-8DB3-CD8E508F72A0}"/>
              </a:ext>
            </a:extLst>
          </p:cNvPr>
          <p:cNvSpPr>
            <a:spLocks noChangeArrowheads="1"/>
          </p:cNvSpPr>
          <p:nvPr/>
        </p:nvSpPr>
        <p:spPr bwMode="auto">
          <a:xfrm>
            <a:off x="7493255" y="2117617"/>
            <a:ext cx="352425" cy="403384"/>
          </a:xfrm>
          <a:prstGeom prst="downArrow">
            <a:avLst>
              <a:gd name="adj1" fmla="val 50000"/>
              <a:gd name="adj2" fmla="val 49951"/>
            </a:avLst>
          </a:prstGeom>
          <a:solidFill>
            <a:srgbClr val="FF0000"/>
          </a:solidFill>
          <a:ln w="38100" algn="ctr">
            <a:solidFill>
              <a:srgbClr val="FF0000"/>
            </a:solidFill>
            <a:round/>
            <a:headEnd/>
            <a:tailEnd/>
          </a:ln>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solidFill>
                <a:srgbClr val="000000"/>
              </a:solidFill>
              <a:latin typeface="Verdana" panose="020B060403050404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2">
            <a:extLst>
              <a:ext uri="{FF2B5EF4-FFF2-40B4-BE49-F238E27FC236}">
                <a16:creationId xmlns:a16="http://schemas.microsoft.com/office/drawing/2014/main" id="{2BEA0FF7-C2F9-44FE-90C0-A54EED5E294E}"/>
              </a:ext>
            </a:extLst>
          </p:cNvPr>
          <p:cNvSpPr txBox="1">
            <a:spLocks/>
          </p:cNvSpPr>
          <p:nvPr/>
        </p:nvSpPr>
        <p:spPr>
          <a:xfrm>
            <a:off x="332240" y="287730"/>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CN" altLang="en-US" sz="2550" dirty="0">
                <a:solidFill>
                  <a:srgbClr val="C00000"/>
                </a:solidFill>
                <a:latin typeface="微软雅黑" panose="020B0503020204020204" pitchFamily="34" charset="-122"/>
                <a:ea typeface="微软雅黑" panose="020B0503020204020204" pitchFamily="34" charset="-122"/>
              </a:rPr>
              <a:t>文章细节</a:t>
            </a:r>
            <a:r>
              <a:rPr lang="zh-TW" altLang="en-US" sz="2550" dirty="0">
                <a:solidFill>
                  <a:srgbClr val="C00000"/>
                </a:solidFill>
                <a:latin typeface="微软雅黑" panose="020B0503020204020204" pitchFamily="34" charset="-122"/>
                <a:ea typeface="微软雅黑" panose="020B0503020204020204" pitchFamily="34" charset="-122"/>
              </a:rPr>
              <a:t>页面</a:t>
            </a:r>
            <a:endParaRPr lang="en-US" altLang="zh-CN" sz="2550" dirty="0">
              <a:solidFill>
                <a:srgbClr val="C00000"/>
              </a:solidFill>
              <a:latin typeface="微软雅黑" panose="020B0503020204020204" pitchFamily="34" charset="-122"/>
              <a:ea typeface="微软雅黑" panose="020B0503020204020204" pitchFamily="34" charset="-122"/>
            </a:endParaRPr>
          </a:p>
        </p:txBody>
      </p:sp>
      <p:pic>
        <p:nvPicPr>
          <p:cNvPr id="19" name="圖片 18">
            <a:extLst>
              <a:ext uri="{FF2B5EF4-FFF2-40B4-BE49-F238E27FC236}">
                <a16:creationId xmlns:a16="http://schemas.microsoft.com/office/drawing/2014/main" id="{0FCFB16E-73B1-4914-9859-497A1B434B2D}"/>
              </a:ext>
            </a:extLst>
          </p:cNvPr>
          <p:cNvPicPr>
            <a:picLocks noChangeAspect="1"/>
          </p:cNvPicPr>
          <p:nvPr/>
        </p:nvPicPr>
        <p:blipFill>
          <a:blip r:embed="rId2"/>
          <a:srcRect/>
          <a:stretch/>
        </p:blipFill>
        <p:spPr>
          <a:xfrm>
            <a:off x="0" y="862591"/>
            <a:ext cx="3143500" cy="953890"/>
          </a:xfrm>
          <a:prstGeom prst="rect">
            <a:avLst/>
          </a:prstGeom>
          <a:ln w="19050">
            <a:solidFill>
              <a:schemeClr val="bg1">
                <a:lumMod val="85000"/>
              </a:schemeClr>
            </a:solidFill>
          </a:ln>
        </p:spPr>
      </p:pic>
      <p:sp>
        <p:nvSpPr>
          <p:cNvPr id="12" name="矩形 11">
            <a:extLst>
              <a:ext uri="{FF2B5EF4-FFF2-40B4-BE49-F238E27FC236}">
                <a16:creationId xmlns:a16="http://schemas.microsoft.com/office/drawing/2014/main" id="{EFC7E07A-1952-4BEB-8F2B-15B3B0451EDF}"/>
              </a:ext>
            </a:extLst>
          </p:cNvPr>
          <p:cNvSpPr/>
          <p:nvPr/>
        </p:nvSpPr>
        <p:spPr>
          <a:xfrm>
            <a:off x="105409" y="866052"/>
            <a:ext cx="2362250" cy="1804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561A3663-C0A5-4466-B767-6E4EA5BA8E2A}"/>
              </a:ext>
            </a:extLst>
          </p:cNvPr>
          <p:cNvPicPr>
            <a:picLocks noChangeAspect="1"/>
          </p:cNvPicPr>
          <p:nvPr/>
        </p:nvPicPr>
        <p:blipFill>
          <a:blip r:embed="rId3"/>
          <a:srcRect/>
          <a:stretch/>
        </p:blipFill>
        <p:spPr>
          <a:xfrm>
            <a:off x="2714463" y="287730"/>
            <a:ext cx="6412109" cy="5985669"/>
          </a:xfrm>
          <a:prstGeom prst="rect">
            <a:avLst/>
          </a:prstGeom>
          <a:ln w="19050">
            <a:solidFill>
              <a:schemeClr val="bg1">
                <a:lumMod val="85000"/>
              </a:schemeClr>
            </a:solidFill>
          </a:ln>
        </p:spPr>
      </p:pic>
      <p:sp>
        <p:nvSpPr>
          <p:cNvPr id="15" name="Down Arrow 5">
            <a:extLst>
              <a:ext uri="{FF2B5EF4-FFF2-40B4-BE49-F238E27FC236}">
                <a16:creationId xmlns:a16="http://schemas.microsoft.com/office/drawing/2014/main" id="{F5C4B563-318C-4FD4-BB94-04E21154AB07}"/>
              </a:ext>
            </a:extLst>
          </p:cNvPr>
          <p:cNvSpPr/>
          <p:nvPr/>
        </p:nvSpPr>
        <p:spPr>
          <a:xfrm rot="16200000">
            <a:off x="2479351" y="817244"/>
            <a:ext cx="319890" cy="274609"/>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914378">
              <a:defRPr/>
            </a:pPr>
            <a:endParaRPr lang="en-US">
              <a:solidFill>
                <a:prstClr val="white"/>
              </a:solidFill>
              <a:latin typeface="Calibri" panose="020F0502020204030204"/>
            </a:endParaRPr>
          </a:p>
        </p:txBody>
      </p:sp>
      <p:sp>
        <p:nvSpPr>
          <p:cNvPr id="16" name="矩形 15">
            <a:extLst>
              <a:ext uri="{FF2B5EF4-FFF2-40B4-BE49-F238E27FC236}">
                <a16:creationId xmlns:a16="http://schemas.microsoft.com/office/drawing/2014/main" id="{127A9754-AE10-41F6-B655-215A809BB43C}"/>
              </a:ext>
            </a:extLst>
          </p:cNvPr>
          <p:cNvSpPr/>
          <p:nvPr/>
        </p:nvSpPr>
        <p:spPr>
          <a:xfrm>
            <a:off x="3855128" y="493463"/>
            <a:ext cx="489099" cy="2274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6">
            <a:extLst>
              <a:ext uri="{FF2B5EF4-FFF2-40B4-BE49-F238E27FC236}">
                <a16:creationId xmlns:a16="http://schemas.microsoft.com/office/drawing/2014/main" id="{525555B9-2AE9-4E37-BA06-269645349518}"/>
              </a:ext>
            </a:extLst>
          </p:cNvPr>
          <p:cNvSpPr>
            <a:spLocks noChangeArrowheads="1"/>
          </p:cNvSpPr>
          <p:nvPr/>
        </p:nvSpPr>
        <p:spPr bwMode="auto">
          <a:xfrm>
            <a:off x="4522430" y="531212"/>
            <a:ext cx="1360521" cy="83767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en-US" altLang="zh-CN" sz="1350" dirty="0">
                <a:latin typeface="微软雅黑" pitchFamily="34" charset="-122"/>
                <a:ea typeface="微软雅黑" pitchFamily="34" charset="-122"/>
              </a:rPr>
              <a:t>PDF </a:t>
            </a:r>
            <a:r>
              <a:rPr lang="zh-TW" altLang="en-US" sz="1350" dirty="0">
                <a:latin typeface="微软雅黑" pitchFamily="34" charset="-122"/>
                <a:ea typeface="微软雅黑" pitchFamily="34" charset="-122"/>
              </a:rPr>
              <a:t>下载</a:t>
            </a:r>
            <a:endParaRPr lang="en-US" altLang="zh-TW" sz="1350" dirty="0">
              <a:latin typeface="微软雅黑" pitchFamily="34" charset="-122"/>
              <a:ea typeface="微软雅黑" pitchFamily="34" charset="-122"/>
            </a:endParaRPr>
          </a:p>
          <a:p>
            <a:pPr algn="ct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不可使用批量下载软件下载</a:t>
            </a:r>
            <a:endParaRPr lang="en-US" altLang="zh-CN" sz="1350" dirty="0">
              <a:latin typeface="微软雅黑" pitchFamily="34" charset="-122"/>
              <a:ea typeface="微软雅黑" pitchFamily="34" charset="-122"/>
            </a:endParaRPr>
          </a:p>
        </p:txBody>
      </p:sp>
      <p:sp>
        <p:nvSpPr>
          <p:cNvPr id="18" name="矩形 6">
            <a:extLst>
              <a:ext uri="{FF2B5EF4-FFF2-40B4-BE49-F238E27FC236}">
                <a16:creationId xmlns:a16="http://schemas.microsoft.com/office/drawing/2014/main" id="{384F3F5F-196B-4D52-87EB-D47A9CB07E3D}"/>
              </a:ext>
            </a:extLst>
          </p:cNvPr>
          <p:cNvSpPr>
            <a:spLocks noChangeArrowheads="1"/>
          </p:cNvSpPr>
          <p:nvPr/>
        </p:nvSpPr>
        <p:spPr bwMode="auto">
          <a:xfrm>
            <a:off x="3855128" y="3051795"/>
            <a:ext cx="2490187"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en-US" altLang="zh-CN" sz="1350" dirty="0">
                <a:latin typeface="微软雅黑" pitchFamily="34" charset="-122"/>
                <a:ea typeface="微软雅黑" pitchFamily="34" charset="-122"/>
              </a:rPr>
              <a:t>HTML</a:t>
            </a:r>
            <a:r>
              <a:rPr lang="zh-CN" altLang="en-US" sz="1350" dirty="0">
                <a:latin typeface="微软雅黑" pitchFamily="34" charset="-122"/>
                <a:ea typeface="微软雅黑" pitchFamily="34" charset="-122"/>
              </a:rPr>
              <a:t>交互式在线阅读</a:t>
            </a:r>
            <a:endParaRPr lang="en-US" altLang="zh-CN" sz="1350" dirty="0">
              <a:latin typeface="微软雅黑" pitchFamily="34" charset="-122"/>
              <a:ea typeface="微软雅黑" pitchFamily="34" charset="-122"/>
            </a:endParaRPr>
          </a:p>
        </p:txBody>
      </p:sp>
      <p:sp>
        <p:nvSpPr>
          <p:cNvPr id="21" name="矩形 20">
            <a:extLst>
              <a:ext uri="{FF2B5EF4-FFF2-40B4-BE49-F238E27FC236}">
                <a16:creationId xmlns:a16="http://schemas.microsoft.com/office/drawing/2014/main" id="{94AB5691-078C-4CE2-8B33-3F480AE6BB5C}"/>
              </a:ext>
            </a:extLst>
          </p:cNvPr>
          <p:cNvSpPr/>
          <p:nvPr/>
        </p:nvSpPr>
        <p:spPr>
          <a:xfrm>
            <a:off x="7857951" y="1501132"/>
            <a:ext cx="1268621" cy="17807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6">
            <a:extLst>
              <a:ext uri="{FF2B5EF4-FFF2-40B4-BE49-F238E27FC236}">
                <a16:creationId xmlns:a16="http://schemas.microsoft.com/office/drawing/2014/main" id="{4F19439F-DA4C-415C-902B-F34BA09285B0}"/>
              </a:ext>
            </a:extLst>
          </p:cNvPr>
          <p:cNvSpPr>
            <a:spLocks noChangeArrowheads="1"/>
          </p:cNvSpPr>
          <p:nvPr/>
        </p:nvSpPr>
        <p:spPr bwMode="auto">
          <a:xfrm>
            <a:off x="6689578" y="2058962"/>
            <a:ext cx="1031882"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TW" altLang="en-US" sz="1350" dirty="0">
                <a:latin typeface="微软雅黑" pitchFamily="34" charset="-122"/>
                <a:ea typeface="微软雅黑" pitchFamily="34" charset="-122"/>
              </a:rPr>
              <a:t>推荐文献</a:t>
            </a:r>
            <a:endParaRPr lang="en-US" altLang="zh-CN" sz="1350" dirty="0">
              <a:latin typeface="微软雅黑" pitchFamily="34" charset="-122"/>
              <a:ea typeface="微软雅黑" pitchFamily="34" charset="-122"/>
            </a:endParaRPr>
          </a:p>
        </p:txBody>
      </p:sp>
      <p:sp>
        <p:nvSpPr>
          <p:cNvPr id="23" name="矩形 22">
            <a:extLst>
              <a:ext uri="{FF2B5EF4-FFF2-40B4-BE49-F238E27FC236}">
                <a16:creationId xmlns:a16="http://schemas.microsoft.com/office/drawing/2014/main" id="{136C6284-C172-40AF-B333-C1B869EA6971}"/>
              </a:ext>
            </a:extLst>
          </p:cNvPr>
          <p:cNvSpPr/>
          <p:nvPr/>
        </p:nvSpPr>
        <p:spPr>
          <a:xfrm>
            <a:off x="2750325" y="1427860"/>
            <a:ext cx="1055017" cy="31937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5116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268744F-F871-43AC-8D31-742C82B817D6}"/>
              </a:ext>
            </a:extLst>
          </p:cNvPr>
          <p:cNvPicPr>
            <a:picLocks noChangeAspect="1"/>
          </p:cNvPicPr>
          <p:nvPr/>
        </p:nvPicPr>
        <p:blipFill>
          <a:blip r:embed="rId2"/>
          <a:srcRect/>
          <a:stretch/>
        </p:blipFill>
        <p:spPr>
          <a:xfrm>
            <a:off x="282548" y="806574"/>
            <a:ext cx="6412109" cy="5985669"/>
          </a:xfrm>
          <a:prstGeom prst="rect">
            <a:avLst/>
          </a:prstGeom>
          <a:ln w="19050">
            <a:solidFill>
              <a:schemeClr val="bg1">
                <a:lumMod val="85000"/>
              </a:schemeClr>
            </a:solidFill>
          </a:ln>
        </p:spPr>
      </p:pic>
      <p:sp>
        <p:nvSpPr>
          <p:cNvPr id="7" name="矩形 6">
            <a:extLst>
              <a:ext uri="{FF2B5EF4-FFF2-40B4-BE49-F238E27FC236}">
                <a16:creationId xmlns:a16="http://schemas.microsoft.com/office/drawing/2014/main" id="{28DDE27A-63D6-444B-9FCA-C7E6186BF16C}"/>
              </a:ext>
            </a:extLst>
          </p:cNvPr>
          <p:cNvSpPr/>
          <p:nvPr/>
        </p:nvSpPr>
        <p:spPr bwMode="auto">
          <a:xfrm>
            <a:off x="282548" y="3942930"/>
            <a:ext cx="686991" cy="240506"/>
          </a:xfrm>
          <a:prstGeom prst="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nchor="ctr"/>
          <a:lstStyle>
            <a:lvl1pPr marL="342900" indent="-342900">
              <a:lnSpc>
                <a:spcPct val="110000"/>
              </a:lnSpc>
              <a:spcBef>
                <a:spcPct val="20000"/>
              </a:spcBef>
              <a:buClr>
                <a:schemeClr val="bg2"/>
              </a:buClr>
              <a:buSzPct val="80000"/>
              <a:buFont typeface="Wingdings" panose="05000000000000000000" pitchFamily="2" charset="2"/>
              <a:buBlip>
                <a:blip r:embed="rId3"/>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a:lnSpc>
                <a:spcPct val="100000"/>
              </a:lnSpc>
              <a:spcBef>
                <a:spcPct val="0"/>
              </a:spcBef>
              <a:buClrTx/>
              <a:buSzTx/>
              <a:buFontTx/>
              <a:buNone/>
              <a:defRPr/>
            </a:pPr>
            <a:endParaRPr lang="zh-CN" altLang="en-US" sz="1800">
              <a:latin typeface="Verdana" panose="020B0604030504040204" pitchFamily="34" charset="0"/>
            </a:endParaRPr>
          </a:p>
        </p:txBody>
      </p:sp>
      <p:sp>
        <p:nvSpPr>
          <p:cNvPr id="13" name="矩形 12">
            <a:extLst>
              <a:ext uri="{FF2B5EF4-FFF2-40B4-BE49-F238E27FC236}">
                <a16:creationId xmlns:a16="http://schemas.microsoft.com/office/drawing/2014/main" id="{2D41EE2A-96C3-4EC8-BBD5-905D386D8ECB}"/>
              </a:ext>
            </a:extLst>
          </p:cNvPr>
          <p:cNvSpPr/>
          <p:nvPr/>
        </p:nvSpPr>
        <p:spPr bwMode="auto">
          <a:xfrm>
            <a:off x="282547" y="4199074"/>
            <a:ext cx="686991" cy="218297"/>
          </a:xfrm>
          <a:prstGeom prst="rect">
            <a:avLst/>
          </a:prstGeom>
          <a:noFill/>
          <a:ln w="28575" algn="ctr">
            <a:solidFill>
              <a:srgbClr val="7030A0"/>
            </a:solidFill>
            <a:round/>
            <a:headEnd/>
            <a:tailEnd/>
          </a:ln>
          <a:effectLst>
            <a:outerShdw blurRad="50800" dist="38100" dir="2700000" algn="tl" rotWithShape="0">
              <a:prstClr val="black">
                <a:alpha val="40000"/>
              </a:prstClr>
            </a:outerShdw>
          </a:effectLst>
        </p:spPr>
        <p:txBody>
          <a:bodyPr anchor="ctr"/>
          <a:lstStyle>
            <a:lvl1pPr marL="342900" indent="-342900">
              <a:lnSpc>
                <a:spcPct val="110000"/>
              </a:lnSpc>
              <a:spcBef>
                <a:spcPct val="20000"/>
              </a:spcBef>
              <a:buClr>
                <a:schemeClr val="bg2"/>
              </a:buClr>
              <a:buSzPct val="80000"/>
              <a:buFont typeface="Wingdings" panose="05000000000000000000" pitchFamily="2" charset="2"/>
              <a:buBlip>
                <a:blip r:embed="rId3"/>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a:lnSpc>
                <a:spcPct val="100000"/>
              </a:lnSpc>
              <a:spcBef>
                <a:spcPct val="0"/>
              </a:spcBef>
              <a:buClrTx/>
              <a:buSzTx/>
              <a:buFontTx/>
              <a:buNone/>
              <a:defRPr/>
            </a:pPr>
            <a:endParaRPr lang="zh-CN" altLang="en-US" sz="1800">
              <a:latin typeface="Verdana" panose="020B0604030504040204" pitchFamily="34" charset="0"/>
            </a:endParaRPr>
          </a:p>
        </p:txBody>
      </p:sp>
      <p:sp>
        <p:nvSpPr>
          <p:cNvPr id="16" name="标题 2">
            <a:extLst>
              <a:ext uri="{FF2B5EF4-FFF2-40B4-BE49-F238E27FC236}">
                <a16:creationId xmlns:a16="http://schemas.microsoft.com/office/drawing/2014/main" id="{F9A3A26B-A8E3-4C57-B8F1-EB2A6CAE40F3}"/>
              </a:ext>
            </a:extLst>
          </p:cNvPr>
          <p:cNvSpPr txBox="1">
            <a:spLocks/>
          </p:cNvSpPr>
          <p:nvPr/>
        </p:nvSpPr>
        <p:spPr>
          <a:xfrm>
            <a:off x="332240" y="287730"/>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CN" altLang="en-US" sz="2550" dirty="0">
                <a:solidFill>
                  <a:srgbClr val="C00000"/>
                </a:solidFill>
                <a:latin typeface="微软雅黑" panose="020B0503020204020204" pitchFamily="34" charset="-122"/>
                <a:ea typeface="微软雅黑" panose="020B0503020204020204" pitchFamily="34" charset="-122"/>
              </a:rPr>
              <a:t>文章细节页面</a:t>
            </a:r>
            <a:r>
              <a:rPr lang="en-US" altLang="zh-TW" sz="2550" dirty="0">
                <a:solidFill>
                  <a:srgbClr val="C00000"/>
                </a:solidFill>
                <a:latin typeface="微软雅黑" panose="020B0503020204020204" pitchFamily="34" charset="-122"/>
                <a:ea typeface="微软雅黑" panose="020B0503020204020204" pitchFamily="34" charset="-122"/>
              </a:rPr>
              <a:t>– </a:t>
            </a:r>
            <a:r>
              <a:rPr lang="zh-TW" altLang="en-US" sz="2700" dirty="0">
                <a:solidFill>
                  <a:srgbClr val="C00000"/>
                </a:solidFill>
                <a:latin typeface="微软雅黑" panose="020B0503020204020204" pitchFamily="34" charset="-122"/>
                <a:ea typeface="微软雅黑" panose="020B0503020204020204" pitchFamily="34" charset="-122"/>
                <a:cs typeface="+mj-cs"/>
              </a:rPr>
              <a:t>参考</a:t>
            </a:r>
            <a:r>
              <a:rPr lang="en-US" altLang="zh-TW" sz="2700" dirty="0">
                <a:solidFill>
                  <a:srgbClr val="C00000"/>
                </a:solidFill>
                <a:latin typeface="微软雅黑" panose="020B0503020204020204" pitchFamily="34" charset="-122"/>
                <a:ea typeface="微软雅黑" panose="020B0503020204020204" pitchFamily="34" charset="-122"/>
                <a:cs typeface="+mj-cs"/>
              </a:rPr>
              <a:t>&amp;</a:t>
            </a:r>
            <a:r>
              <a:rPr lang="zh-CN" altLang="en-US" sz="2700" dirty="0">
                <a:solidFill>
                  <a:srgbClr val="C00000"/>
                </a:solidFill>
                <a:latin typeface="微软雅黑" panose="020B0503020204020204" pitchFamily="34" charset="-122"/>
                <a:ea typeface="微软雅黑" panose="020B0503020204020204" pitchFamily="34" charset="-122"/>
                <a:cs typeface="+mj-cs"/>
              </a:rPr>
              <a:t>施引</a:t>
            </a:r>
            <a:r>
              <a:rPr lang="zh-TW" altLang="en-US" sz="2700" dirty="0">
                <a:solidFill>
                  <a:srgbClr val="C00000"/>
                </a:solidFill>
                <a:latin typeface="微软雅黑" panose="020B0503020204020204" pitchFamily="34" charset="-122"/>
                <a:ea typeface="微软雅黑" panose="020B0503020204020204" pitchFamily="34" charset="-122"/>
                <a:cs typeface="+mj-cs"/>
              </a:rPr>
              <a:t>文献</a:t>
            </a:r>
            <a:endParaRPr lang="en-US" altLang="zh-CN" sz="2550" dirty="0">
              <a:solidFill>
                <a:srgbClr val="C00000"/>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4234302D-13F2-CB3C-8A77-077C5CD31B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91368" y="2422571"/>
            <a:ext cx="3626678" cy="3337829"/>
          </a:xfrm>
          <a:prstGeom prst="rect">
            <a:avLst/>
          </a:prstGeom>
          <a:ln w="19050">
            <a:solidFill>
              <a:schemeClr val="bg1">
                <a:lumMod val="85000"/>
              </a:schemeClr>
            </a:solidFill>
          </a:ln>
          <a:effectLst>
            <a:outerShdw blurRad="292100" dist="139700" dir="2700000" algn="tl" rotWithShape="0">
              <a:srgbClr val="333333">
                <a:alpha val="65000"/>
              </a:srgbClr>
            </a:outerShdw>
          </a:effectLst>
        </p:spPr>
      </p:pic>
      <p:pic>
        <p:nvPicPr>
          <p:cNvPr id="3" name="图片 2">
            <a:extLst>
              <a:ext uri="{FF2B5EF4-FFF2-40B4-BE49-F238E27FC236}">
                <a16:creationId xmlns:a16="http://schemas.microsoft.com/office/drawing/2014/main" id="{5554581B-094A-AE46-ED52-388191B4944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18054" y="2425293"/>
            <a:ext cx="3624913" cy="3516286"/>
          </a:xfrm>
          <a:prstGeom prst="rect">
            <a:avLst/>
          </a:prstGeom>
          <a:ln w="19050">
            <a:solidFill>
              <a:schemeClr val="bg1">
                <a:lumMod val="85000"/>
              </a:schemeClr>
            </a:solidFill>
          </a:ln>
          <a:effectLst>
            <a:outerShdw blurRad="292100" dist="139700" dir="2700000" algn="tl" rotWithShape="0">
              <a:srgbClr val="333333">
                <a:alpha val="65000"/>
              </a:srgbClr>
            </a:outerShdw>
          </a:effectLst>
        </p:spPr>
      </p:pic>
      <p:sp>
        <p:nvSpPr>
          <p:cNvPr id="11" name="矩形 6">
            <a:extLst>
              <a:ext uri="{FF2B5EF4-FFF2-40B4-BE49-F238E27FC236}">
                <a16:creationId xmlns:a16="http://schemas.microsoft.com/office/drawing/2014/main" id="{33BF72BA-48D8-4E3F-A200-74C1ADD0516B}"/>
              </a:ext>
            </a:extLst>
          </p:cNvPr>
          <p:cNvSpPr>
            <a:spLocks noChangeArrowheads="1"/>
          </p:cNvSpPr>
          <p:nvPr/>
        </p:nvSpPr>
        <p:spPr bwMode="auto">
          <a:xfrm>
            <a:off x="2266249" y="1963924"/>
            <a:ext cx="2869649" cy="60782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eaLnBrk="1" hangingPunct="1">
              <a:spcBef>
                <a:spcPct val="20000"/>
              </a:spcBef>
              <a:buClr>
                <a:schemeClr val="bg2"/>
              </a:buClr>
              <a:buSzPct val="80000"/>
              <a:buFont typeface="Wingdings" pitchFamily="2" charset="2"/>
              <a:buNone/>
              <a:defRPr/>
            </a:pPr>
            <a:r>
              <a:rPr lang="zh-CN" altLang="en-US" sz="1350" b="1" dirty="0">
                <a:latin typeface="微软雅黑" pitchFamily="34" charset="-122"/>
                <a:ea typeface="微软雅黑" pitchFamily="34" charset="-122"/>
              </a:rPr>
              <a:t>参考文献：</a:t>
            </a:r>
            <a:endParaRPr lang="en-US" altLang="zh-CN" sz="1350" b="1" dirty="0">
              <a:latin typeface="微软雅黑" pitchFamily="34" charset="-122"/>
              <a:ea typeface="微软雅黑" pitchFamily="34" charset="-122"/>
            </a:endParaRPr>
          </a:p>
          <a:p>
            <a:pP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获取参考文献全文，追溯经典文献</a:t>
            </a:r>
            <a:endParaRPr lang="en-US" altLang="zh-CN" sz="1350" dirty="0">
              <a:latin typeface="微软雅黑" pitchFamily="34" charset="-122"/>
              <a:ea typeface="微软雅黑" pitchFamily="34" charset="-122"/>
            </a:endParaRPr>
          </a:p>
        </p:txBody>
      </p:sp>
      <p:sp>
        <p:nvSpPr>
          <p:cNvPr id="15" name="矩形 6">
            <a:extLst>
              <a:ext uri="{FF2B5EF4-FFF2-40B4-BE49-F238E27FC236}">
                <a16:creationId xmlns:a16="http://schemas.microsoft.com/office/drawing/2014/main" id="{011FD23C-AE42-47BE-A8CF-0AFCCC833825}"/>
              </a:ext>
            </a:extLst>
          </p:cNvPr>
          <p:cNvSpPr>
            <a:spLocks noChangeArrowheads="1"/>
          </p:cNvSpPr>
          <p:nvPr/>
        </p:nvSpPr>
        <p:spPr bwMode="auto">
          <a:xfrm>
            <a:off x="6186541" y="1734074"/>
            <a:ext cx="2678119" cy="837676"/>
          </a:xfrm>
          <a:prstGeom prst="roundRect">
            <a:avLst/>
          </a:prstGeom>
          <a:solidFill>
            <a:srgbClr val="7030A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eaLnBrk="1" hangingPunct="1">
              <a:spcBef>
                <a:spcPct val="20000"/>
              </a:spcBef>
              <a:buClr>
                <a:schemeClr val="bg2"/>
              </a:buClr>
              <a:buSzPct val="80000"/>
              <a:buFont typeface="Wingdings" pitchFamily="2" charset="2"/>
              <a:buNone/>
              <a:defRPr/>
            </a:pPr>
            <a:r>
              <a:rPr lang="zh-CN" altLang="en-US" sz="1350" b="1" dirty="0">
                <a:latin typeface="微软雅黑" pitchFamily="34" charset="-122"/>
                <a:ea typeface="微软雅黑" pitchFamily="34" charset="-122"/>
              </a:rPr>
              <a:t>施引文献：</a:t>
            </a:r>
            <a:endParaRPr lang="en-US" altLang="zh-CN" sz="1350" b="1" dirty="0">
              <a:latin typeface="微软雅黑" pitchFamily="34" charset="-122"/>
              <a:ea typeface="微软雅黑" pitchFamily="34" charset="-122"/>
            </a:endParaRPr>
          </a:p>
          <a:p>
            <a:pP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快速获取引文全文，了解领域</a:t>
            </a:r>
            <a:r>
              <a:rPr lang="zh-TW" altLang="en-US" sz="1350" dirty="0">
                <a:latin typeface="微软雅黑" pitchFamily="34" charset="-122"/>
                <a:ea typeface="微软雅黑" pitchFamily="34" charset="-122"/>
              </a:rPr>
              <a:t>后续</a:t>
            </a:r>
            <a:r>
              <a:rPr lang="zh-CN" altLang="en-US" sz="1350" dirty="0">
                <a:latin typeface="微软雅黑" pitchFamily="34" charset="-122"/>
                <a:ea typeface="微软雅黑" pitchFamily="34" charset="-122"/>
              </a:rPr>
              <a:t>研究进展</a:t>
            </a:r>
          </a:p>
        </p:txBody>
      </p:sp>
      <p:cxnSp>
        <p:nvCxnSpPr>
          <p:cNvPr id="5" name="直接箭头连接符 4">
            <a:extLst>
              <a:ext uri="{FF2B5EF4-FFF2-40B4-BE49-F238E27FC236}">
                <a16:creationId xmlns:a16="http://schemas.microsoft.com/office/drawing/2014/main" id="{E62873FB-9140-47E2-B77E-B84FA1EBF003}"/>
              </a:ext>
            </a:extLst>
          </p:cNvPr>
          <p:cNvCxnSpPr/>
          <p:nvPr/>
        </p:nvCxnSpPr>
        <p:spPr>
          <a:xfrm flipV="1">
            <a:off x="1080745" y="3754113"/>
            <a:ext cx="457200" cy="2851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2622AF77-1CBE-4DCA-88A8-AF81398EE758}"/>
              </a:ext>
            </a:extLst>
          </p:cNvPr>
          <p:cNvCxnSpPr>
            <a:cxnSpLocks/>
          </p:cNvCxnSpPr>
          <p:nvPr/>
        </p:nvCxnSpPr>
        <p:spPr>
          <a:xfrm flipV="1">
            <a:off x="1080745" y="3849843"/>
            <a:ext cx="4562288" cy="426679"/>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187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7B9E89E-9599-4ABD-B6A9-76279061311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70752" y="981266"/>
            <a:ext cx="5886578" cy="5710176"/>
          </a:xfrm>
          <a:prstGeom prst="rect">
            <a:avLst/>
          </a:prstGeom>
          <a:ln w="19050">
            <a:solidFill>
              <a:schemeClr val="bg1">
                <a:lumMod val="85000"/>
              </a:schemeClr>
            </a:solidFill>
          </a:ln>
          <a:effectLst>
            <a:outerShdw blurRad="292100" dist="139700" dir="2700000" algn="tl" rotWithShape="0">
              <a:srgbClr val="333333">
                <a:alpha val="65000"/>
              </a:srgbClr>
            </a:outerShdw>
          </a:effectLst>
        </p:spPr>
      </p:pic>
      <p:sp>
        <p:nvSpPr>
          <p:cNvPr id="2" name="矩形 1">
            <a:extLst>
              <a:ext uri="{FF2B5EF4-FFF2-40B4-BE49-F238E27FC236}">
                <a16:creationId xmlns:a16="http://schemas.microsoft.com/office/drawing/2014/main" id="{9267FBDA-AA3E-9581-931B-8C3895547515}"/>
              </a:ext>
            </a:extLst>
          </p:cNvPr>
          <p:cNvSpPr/>
          <p:nvPr/>
        </p:nvSpPr>
        <p:spPr bwMode="auto">
          <a:xfrm>
            <a:off x="3727050" y="1257092"/>
            <a:ext cx="2164220" cy="387176"/>
          </a:xfrm>
          <a:prstGeom prst="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nchor="ctr"/>
          <a:lstStyle>
            <a:lvl1pPr marL="342900" indent="-342900">
              <a:lnSpc>
                <a:spcPct val="110000"/>
              </a:lnSpc>
              <a:spcBef>
                <a:spcPct val="20000"/>
              </a:spcBef>
              <a:buClr>
                <a:schemeClr val="bg2"/>
              </a:buClr>
              <a:buSzPct val="80000"/>
              <a:buFont typeface="Wingdings" panose="05000000000000000000" pitchFamily="2" charset="2"/>
              <a:buBlip>
                <a:blip r:embed="rId3"/>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a:lnSpc>
                <a:spcPct val="100000"/>
              </a:lnSpc>
              <a:spcBef>
                <a:spcPct val="0"/>
              </a:spcBef>
              <a:buClrTx/>
              <a:buSzTx/>
              <a:buFontTx/>
              <a:buNone/>
              <a:defRPr/>
            </a:pPr>
            <a:endParaRPr lang="zh-CN" altLang="en-US" sz="1800">
              <a:latin typeface="Verdana" panose="020B0604030504040204" pitchFamily="34" charset="0"/>
            </a:endParaRPr>
          </a:p>
        </p:txBody>
      </p:sp>
      <p:sp>
        <p:nvSpPr>
          <p:cNvPr id="6" name="矩形 6">
            <a:extLst>
              <a:ext uri="{FF2B5EF4-FFF2-40B4-BE49-F238E27FC236}">
                <a16:creationId xmlns:a16="http://schemas.microsoft.com/office/drawing/2014/main" id="{DDE609DB-6410-42AC-F1BF-144B2860EEC6}"/>
              </a:ext>
            </a:extLst>
          </p:cNvPr>
          <p:cNvSpPr>
            <a:spLocks noChangeArrowheads="1"/>
          </p:cNvSpPr>
          <p:nvPr/>
        </p:nvSpPr>
        <p:spPr bwMode="auto">
          <a:xfrm>
            <a:off x="5302928" y="1746169"/>
            <a:ext cx="2869649" cy="612934"/>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eaLnBrk="1" hangingPunct="1">
              <a:spcBef>
                <a:spcPct val="20000"/>
              </a:spcBef>
              <a:buClr>
                <a:schemeClr val="bg2"/>
              </a:buClr>
              <a:buSzPct val="80000"/>
              <a:buFont typeface="Wingdings" pitchFamily="2" charset="2"/>
              <a:buNone/>
              <a:defRPr/>
            </a:pPr>
            <a:r>
              <a:rPr lang="zh-CN" altLang="en-US" sz="1500" dirty="0">
                <a:latin typeface="微软雅黑" pitchFamily="34" charset="-122"/>
                <a:ea typeface="微软雅黑" pitchFamily="34" charset="-122"/>
              </a:rPr>
              <a:t>支持对参考文献和施引文献进行多篇下载与引文信息导出</a:t>
            </a:r>
            <a:endParaRPr lang="en-US" altLang="zh-CN" sz="1500" dirty="0">
              <a:latin typeface="微软雅黑" pitchFamily="34" charset="-122"/>
              <a:ea typeface="微软雅黑" pitchFamily="34" charset="-122"/>
            </a:endParaRPr>
          </a:p>
        </p:txBody>
      </p:sp>
      <p:sp>
        <p:nvSpPr>
          <p:cNvPr id="7" name="标题 2">
            <a:extLst>
              <a:ext uri="{FF2B5EF4-FFF2-40B4-BE49-F238E27FC236}">
                <a16:creationId xmlns:a16="http://schemas.microsoft.com/office/drawing/2014/main" id="{F92562D5-3294-DD63-2A4E-81227F5055D2}"/>
              </a:ext>
            </a:extLst>
          </p:cNvPr>
          <p:cNvSpPr txBox="1">
            <a:spLocks/>
          </p:cNvSpPr>
          <p:nvPr/>
        </p:nvSpPr>
        <p:spPr>
          <a:xfrm>
            <a:off x="332240" y="287730"/>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CN" altLang="en-US" sz="2550" dirty="0">
                <a:solidFill>
                  <a:srgbClr val="C00000"/>
                </a:solidFill>
                <a:latin typeface="微软雅黑" panose="020B0503020204020204" pitchFamily="34" charset="-122"/>
                <a:ea typeface="微软雅黑" panose="020B0503020204020204" pitchFamily="34" charset="-122"/>
              </a:rPr>
              <a:t>文章细节页面</a:t>
            </a:r>
            <a:r>
              <a:rPr lang="en-US" altLang="zh-TW" sz="2550" dirty="0">
                <a:solidFill>
                  <a:srgbClr val="C00000"/>
                </a:solidFill>
                <a:latin typeface="微软雅黑" panose="020B0503020204020204" pitchFamily="34" charset="-122"/>
                <a:ea typeface="微软雅黑" panose="020B0503020204020204" pitchFamily="34" charset="-122"/>
              </a:rPr>
              <a:t>– </a:t>
            </a:r>
            <a:r>
              <a:rPr lang="zh-TW" altLang="en-US" sz="2700" dirty="0">
                <a:solidFill>
                  <a:srgbClr val="C00000"/>
                </a:solidFill>
                <a:latin typeface="微软雅黑" panose="020B0503020204020204" pitchFamily="34" charset="-122"/>
                <a:ea typeface="微软雅黑" panose="020B0503020204020204" pitchFamily="34" charset="-122"/>
                <a:cs typeface="+mj-cs"/>
              </a:rPr>
              <a:t>参考</a:t>
            </a:r>
            <a:r>
              <a:rPr lang="en-US" altLang="zh-TW" sz="2700" dirty="0">
                <a:solidFill>
                  <a:srgbClr val="C00000"/>
                </a:solidFill>
                <a:latin typeface="微软雅黑" panose="020B0503020204020204" pitchFamily="34" charset="-122"/>
                <a:ea typeface="微软雅黑" panose="020B0503020204020204" pitchFamily="34" charset="-122"/>
                <a:cs typeface="+mj-cs"/>
              </a:rPr>
              <a:t>&amp;</a:t>
            </a:r>
            <a:r>
              <a:rPr lang="zh-CN" altLang="en-US" sz="2700" dirty="0">
                <a:solidFill>
                  <a:srgbClr val="C00000"/>
                </a:solidFill>
                <a:latin typeface="微软雅黑" panose="020B0503020204020204" pitchFamily="34" charset="-122"/>
                <a:ea typeface="微软雅黑" panose="020B0503020204020204" pitchFamily="34" charset="-122"/>
                <a:cs typeface="+mj-cs"/>
              </a:rPr>
              <a:t>施引</a:t>
            </a:r>
            <a:r>
              <a:rPr lang="zh-TW" altLang="en-US" sz="2700" dirty="0">
                <a:solidFill>
                  <a:srgbClr val="C00000"/>
                </a:solidFill>
                <a:latin typeface="微软雅黑" panose="020B0503020204020204" pitchFamily="34" charset="-122"/>
                <a:ea typeface="微软雅黑" panose="020B0503020204020204" pitchFamily="34" charset="-122"/>
                <a:cs typeface="+mj-cs"/>
              </a:rPr>
              <a:t>文献</a:t>
            </a:r>
            <a:endParaRPr lang="en-US" altLang="zh-CN" sz="2550"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36125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8DF951E8-280F-4889-9DF2-9BAAFC1C7680}"/>
              </a:ext>
            </a:extLst>
          </p:cNvPr>
          <p:cNvPicPr>
            <a:picLocks noChangeAspect="1"/>
          </p:cNvPicPr>
          <p:nvPr/>
        </p:nvPicPr>
        <p:blipFill>
          <a:blip r:embed="rId2"/>
          <a:srcRect/>
          <a:stretch/>
        </p:blipFill>
        <p:spPr>
          <a:xfrm>
            <a:off x="887633" y="865922"/>
            <a:ext cx="6412109" cy="4121331"/>
          </a:xfrm>
          <a:prstGeom prst="rect">
            <a:avLst/>
          </a:prstGeom>
          <a:ln w="19050">
            <a:solidFill>
              <a:schemeClr val="bg1">
                <a:lumMod val="85000"/>
              </a:schemeClr>
            </a:solidFill>
          </a:ln>
        </p:spPr>
      </p:pic>
      <p:sp>
        <p:nvSpPr>
          <p:cNvPr id="7" name="矩形 6">
            <a:extLst>
              <a:ext uri="{FF2B5EF4-FFF2-40B4-BE49-F238E27FC236}">
                <a16:creationId xmlns:a16="http://schemas.microsoft.com/office/drawing/2014/main" id="{28DDE27A-63D6-444B-9FCA-C7E6186BF16C}"/>
              </a:ext>
            </a:extLst>
          </p:cNvPr>
          <p:cNvSpPr/>
          <p:nvPr/>
        </p:nvSpPr>
        <p:spPr bwMode="auto">
          <a:xfrm>
            <a:off x="816353" y="3583136"/>
            <a:ext cx="686991" cy="240506"/>
          </a:xfrm>
          <a:prstGeom prst="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nchor="ctr"/>
          <a:lstStyle>
            <a:lvl1pPr marL="342900" indent="-342900">
              <a:lnSpc>
                <a:spcPct val="110000"/>
              </a:lnSpc>
              <a:spcBef>
                <a:spcPct val="20000"/>
              </a:spcBef>
              <a:buClr>
                <a:schemeClr val="bg2"/>
              </a:buClr>
              <a:buSzPct val="80000"/>
              <a:buFont typeface="Wingdings" panose="05000000000000000000" pitchFamily="2" charset="2"/>
              <a:buBlip>
                <a:blip r:embed="rId3"/>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a:lnSpc>
                <a:spcPct val="100000"/>
              </a:lnSpc>
              <a:spcBef>
                <a:spcPct val="0"/>
              </a:spcBef>
              <a:buClrTx/>
              <a:buSzTx/>
              <a:buFontTx/>
              <a:buNone/>
              <a:defRPr/>
            </a:pPr>
            <a:endParaRPr lang="zh-CN" altLang="en-US" sz="1800">
              <a:latin typeface="Verdana" panose="020B0604030504040204" pitchFamily="34" charset="0"/>
            </a:endParaRPr>
          </a:p>
        </p:txBody>
      </p:sp>
      <p:pic>
        <p:nvPicPr>
          <p:cNvPr id="4" name="图片 3">
            <a:extLst>
              <a:ext uri="{FF2B5EF4-FFF2-40B4-BE49-F238E27FC236}">
                <a16:creationId xmlns:a16="http://schemas.microsoft.com/office/drawing/2014/main" id="{73EB9E40-8B6B-41BE-87F9-663A49C7D90E}"/>
              </a:ext>
            </a:extLst>
          </p:cNvPr>
          <p:cNvPicPr>
            <a:picLocks noChangeAspect="1"/>
          </p:cNvPicPr>
          <p:nvPr/>
        </p:nvPicPr>
        <p:blipFill>
          <a:blip r:embed="rId4"/>
          <a:srcRect/>
          <a:stretch/>
        </p:blipFill>
        <p:spPr>
          <a:xfrm>
            <a:off x="2215188" y="1268219"/>
            <a:ext cx="4150170" cy="4177085"/>
          </a:xfrm>
          <a:prstGeom prst="rect">
            <a:avLst/>
          </a:prstGeom>
          <a:ln>
            <a:noFill/>
          </a:ln>
          <a:effectLst>
            <a:outerShdw blurRad="292100" dist="139700" dir="2700000" algn="tl" rotWithShape="0">
              <a:srgbClr val="333333">
                <a:alpha val="65000"/>
              </a:srgbClr>
            </a:outerShdw>
          </a:effectLst>
        </p:spPr>
      </p:pic>
      <p:sp>
        <p:nvSpPr>
          <p:cNvPr id="12" name="矩形 6">
            <a:extLst>
              <a:ext uri="{FF2B5EF4-FFF2-40B4-BE49-F238E27FC236}">
                <a16:creationId xmlns:a16="http://schemas.microsoft.com/office/drawing/2014/main" id="{85A24AD9-7E53-49E9-A31D-EE2137563C77}"/>
              </a:ext>
            </a:extLst>
          </p:cNvPr>
          <p:cNvSpPr>
            <a:spLocks noChangeArrowheads="1"/>
          </p:cNvSpPr>
          <p:nvPr/>
        </p:nvSpPr>
        <p:spPr bwMode="auto">
          <a:xfrm>
            <a:off x="2737384" y="896516"/>
            <a:ext cx="2043113"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了解作者详情</a:t>
            </a:r>
            <a:endParaRPr lang="en-US" altLang="zh-CN" sz="1350" dirty="0">
              <a:latin typeface="微软雅黑" pitchFamily="34" charset="-122"/>
              <a:ea typeface="微软雅黑" pitchFamily="34" charset="-122"/>
            </a:endParaRPr>
          </a:p>
        </p:txBody>
      </p:sp>
      <p:sp>
        <p:nvSpPr>
          <p:cNvPr id="10" name="标题 2">
            <a:extLst>
              <a:ext uri="{FF2B5EF4-FFF2-40B4-BE49-F238E27FC236}">
                <a16:creationId xmlns:a16="http://schemas.microsoft.com/office/drawing/2014/main" id="{7AF8828B-2AE2-4D97-B8EC-EDF8C6945B90}"/>
              </a:ext>
            </a:extLst>
          </p:cNvPr>
          <p:cNvSpPr txBox="1">
            <a:spLocks/>
          </p:cNvSpPr>
          <p:nvPr/>
        </p:nvSpPr>
        <p:spPr>
          <a:xfrm>
            <a:off x="792877" y="287730"/>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CN" altLang="en-US" sz="2550" dirty="0">
                <a:solidFill>
                  <a:srgbClr val="C00000"/>
                </a:solidFill>
                <a:latin typeface="微软雅黑" panose="020B0503020204020204" pitchFamily="34" charset="-122"/>
                <a:ea typeface="微软雅黑" panose="020B0503020204020204" pitchFamily="34" charset="-122"/>
              </a:rPr>
              <a:t>文章细节页面</a:t>
            </a:r>
            <a:r>
              <a:rPr lang="en-US" altLang="zh-TW" sz="2550" dirty="0">
                <a:solidFill>
                  <a:srgbClr val="C00000"/>
                </a:solidFill>
                <a:latin typeface="微软雅黑" panose="020B0503020204020204" pitchFamily="34" charset="-122"/>
                <a:ea typeface="微软雅黑" panose="020B0503020204020204" pitchFamily="34" charset="-122"/>
              </a:rPr>
              <a:t>– </a:t>
            </a:r>
            <a:r>
              <a:rPr lang="zh-TW" altLang="en-US" sz="2700" dirty="0">
                <a:solidFill>
                  <a:srgbClr val="C00000"/>
                </a:solidFill>
                <a:latin typeface="微软雅黑" panose="020B0503020204020204" pitchFamily="34" charset="-122"/>
                <a:ea typeface="微软雅黑" panose="020B0503020204020204" pitchFamily="34" charset="-122"/>
                <a:cs typeface="+mj-cs"/>
              </a:rPr>
              <a:t>作者介绍</a:t>
            </a:r>
            <a:endParaRPr lang="en-US" altLang="zh-CN" sz="2550" dirty="0">
              <a:solidFill>
                <a:srgbClr val="C00000"/>
              </a:solidFill>
              <a:latin typeface="微软雅黑" panose="020B0503020204020204" pitchFamily="34" charset="-122"/>
              <a:ea typeface="微软雅黑" panose="020B0503020204020204" pitchFamily="34" charset="-122"/>
            </a:endParaRPr>
          </a:p>
        </p:txBody>
      </p:sp>
      <p:sp>
        <p:nvSpPr>
          <p:cNvPr id="9" name="Down Arrow 5">
            <a:extLst>
              <a:ext uri="{FF2B5EF4-FFF2-40B4-BE49-F238E27FC236}">
                <a16:creationId xmlns:a16="http://schemas.microsoft.com/office/drawing/2014/main" id="{092E3046-DBAB-4EC0-871D-55DC4B48A989}"/>
              </a:ext>
            </a:extLst>
          </p:cNvPr>
          <p:cNvSpPr/>
          <p:nvPr/>
        </p:nvSpPr>
        <p:spPr>
          <a:xfrm rot="16200000">
            <a:off x="1784912" y="3658729"/>
            <a:ext cx="319890" cy="274609"/>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914378">
              <a:defRPr/>
            </a:pPr>
            <a:endParaRPr lang="en-US">
              <a:solidFill>
                <a:prstClr val="white"/>
              </a:solidFill>
              <a:latin typeface="Calibri" panose="020F0502020204030204"/>
            </a:endParaRPr>
          </a:p>
        </p:txBody>
      </p:sp>
      <p:sp>
        <p:nvSpPr>
          <p:cNvPr id="8" name="矩形 7">
            <a:extLst>
              <a:ext uri="{FF2B5EF4-FFF2-40B4-BE49-F238E27FC236}">
                <a16:creationId xmlns:a16="http://schemas.microsoft.com/office/drawing/2014/main" id="{976E68E0-3820-490C-9BB3-1BFF65B0108F}"/>
              </a:ext>
            </a:extLst>
          </p:cNvPr>
          <p:cNvSpPr/>
          <p:nvPr/>
        </p:nvSpPr>
        <p:spPr bwMode="auto">
          <a:xfrm>
            <a:off x="3207326" y="1389318"/>
            <a:ext cx="829655" cy="231535"/>
          </a:xfrm>
          <a:prstGeom prst="rect">
            <a:avLst/>
          </a:prstGeom>
          <a:noFill/>
          <a:ln w="28575" algn="ctr">
            <a:solidFill>
              <a:srgbClr val="FF0000"/>
            </a:solidFill>
            <a:round/>
            <a:headEnd/>
            <a:tailEnd/>
          </a:ln>
          <a:effectLst>
            <a:outerShdw blurRad="50800" dist="38100" dir="2700000" algn="tl" rotWithShape="0">
              <a:prstClr val="black">
                <a:alpha val="40000"/>
              </a:prstClr>
            </a:outerShdw>
          </a:effectLst>
        </p:spPr>
        <p:txBody>
          <a:bodyPr anchor="ctr"/>
          <a:lstStyle>
            <a:lvl1pPr marL="342900" indent="-342900">
              <a:lnSpc>
                <a:spcPct val="110000"/>
              </a:lnSpc>
              <a:spcBef>
                <a:spcPct val="20000"/>
              </a:spcBef>
              <a:buClr>
                <a:schemeClr val="bg2"/>
              </a:buClr>
              <a:buSzPct val="80000"/>
              <a:buFont typeface="Wingdings" panose="05000000000000000000" pitchFamily="2" charset="2"/>
              <a:buBlip>
                <a:blip r:embed="rId3"/>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a:lnSpc>
                <a:spcPct val="100000"/>
              </a:lnSpc>
              <a:spcBef>
                <a:spcPct val="0"/>
              </a:spcBef>
              <a:buClrTx/>
              <a:buSzTx/>
              <a:buFontTx/>
              <a:buNone/>
              <a:defRPr/>
            </a:pPr>
            <a:endParaRPr lang="zh-CN" altLang="en-US" sz="1800">
              <a:latin typeface="Verdana" panose="020B0604030504040204" pitchFamily="34" charset="0"/>
            </a:endParaRPr>
          </a:p>
        </p:txBody>
      </p:sp>
      <p:sp>
        <p:nvSpPr>
          <p:cNvPr id="14" name="Down Arrow 5">
            <a:extLst>
              <a:ext uri="{FF2B5EF4-FFF2-40B4-BE49-F238E27FC236}">
                <a16:creationId xmlns:a16="http://schemas.microsoft.com/office/drawing/2014/main" id="{6763B2B3-9E8A-4250-B6E1-F3FC1710BC36}"/>
              </a:ext>
            </a:extLst>
          </p:cNvPr>
          <p:cNvSpPr/>
          <p:nvPr/>
        </p:nvSpPr>
        <p:spPr>
          <a:xfrm rot="17871699">
            <a:off x="3814545" y="1780347"/>
            <a:ext cx="319890" cy="274609"/>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914378">
              <a:defRPr/>
            </a:pPr>
            <a:endParaRPr lang="en-US">
              <a:solidFill>
                <a:prstClr val="white"/>
              </a:solidFill>
              <a:latin typeface="Calibri" panose="020F0502020204030204"/>
            </a:endParaRPr>
          </a:p>
        </p:txBody>
      </p:sp>
      <p:pic>
        <p:nvPicPr>
          <p:cNvPr id="2" name="图片 1">
            <a:extLst>
              <a:ext uri="{FF2B5EF4-FFF2-40B4-BE49-F238E27FC236}">
                <a16:creationId xmlns:a16="http://schemas.microsoft.com/office/drawing/2014/main" id="{A0AD2308-B701-B3F0-A82A-34779761CB8D}"/>
              </a:ext>
            </a:extLst>
          </p:cNvPr>
          <p:cNvPicPr>
            <a:picLocks noChangeAspect="1"/>
          </p:cNvPicPr>
          <p:nvPr/>
        </p:nvPicPr>
        <p:blipFill>
          <a:blip r:embed="rId5"/>
          <a:srcRect/>
          <a:stretch/>
        </p:blipFill>
        <p:spPr>
          <a:xfrm>
            <a:off x="4170626" y="1773110"/>
            <a:ext cx="4825455" cy="31673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7917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srcRect/>
          <a:stretch/>
        </p:blipFill>
        <p:spPr>
          <a:xfrm>
            <a:off x="608965" y="838923"/>
            <a:ext cx="1965548" cy="4183874"/>
          </a:xfrm>
          <a:prstGeom prst="rect">
            <a:avLst/>
          </a:prstGeom>
          <a:ln w="19050">
            <a:solidFill>
              <a:schemeClr val="bg1">
                <a:lumMod val="85000"/>
              </a:schemeClr>
            </a:solidFill>
          </a:ln>
        </p:spPr>
      </p:pic>
      <p:pic>
        <p:nvPicPr>
          <p:cNvPr id="3" name="图片 2">
            <a:extLst>
              <a:ext uri="{FF2B5EF4-FFF2-40B4-BE49-F238E27FC236}">
                <a16:creationId xmlns:a16="http://schemas.microsoft.com/office/drawing/2014/main" id="{2BF59E38-5DA7-400A-85A3-5EC64CAD9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855714" y="903282"/>
            <a:ext cx="5097066" cy="1111776"/>
          </a:xfrm>
          <a:prstGeom prst="rect">
            <a:avLst/>
          </a:prstGeom>
          <a:noFill/>
          <a:ln>
            <a:noFill/>
          </a:ln>
          <a:effectLst>
            <a:outerShdw blurRad="292100" dist="139700" dir="2700000" algn="tl" rotWithShape="0">
              <a:srgbClr val="333333">
                <a:alpha val="64999"/>
              </a:srgbClr>
            </a:outerShdw>
          </a:effectLst>
        </p:spPr>
      </p:pic>
      <p:sp>
        <p:nvSpPr>
          <p:cNvPr id="9" name="圆角矩形 11">
            <a:extLst>
              <a:ext uri="{FF2B5EF4-FFF2-40B4-BE49-F238E27FC236}">
                <a16:creationId xmlns:a16="http://schemas.microsoft.com/office/drawing/2014/main" id="{0353283F-9A5D-46E1-A075-900873BA2826}"/>
              </a:ext>
            </a:extLst>
          </p:cNvPr>
          <p:cNvSpPr>
            <a:spLocks noChangeArrowheads="1"/>
          </p:cNvSpPr>
          <p:nvPr/>
        </p:nvSpPr>
        <p:spPr bwMode="auto">
          <a:xfrm>
            <a:off x="4430166" y="1703947"/>
            <a:ext cx="710803" cy="2286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pic>
        <p:nvPicPr>
          <p:cNvPr id="4" name="图片 3">
            <a:extLst>
              <a:ext uri="{FF2B5EF4-FFF2-40B4-BE49-F238E27FC236}">
                <a16:creationId xmlns:a16="http://schemas.microsoft.com/office/drawing/2014/main" id="{BC591DF7-3937-49FA-952E-71E7283F81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877152" y="2200756"/>
            <a:ext cx="5102244" cy="2655014"/>
          </a:xfrm>
          <a:prstGeom prst="rect">
            <a:avLst/>
          </a:prstGeom>
          <a:noFill/>
          <a:ln>
            <a:noFill/>
          </a:ln>
          <a:effectLst>
            <a:outerShdw blurRad="292100" dist="139700" dir="2700000" algn="tl" rotWithShape="0">
              <a:srgbClr val="333333">
                <a:alpha val="64999"/>
              </a:srgbClr>
            </a:outerShdw>
          </a:effectLst>
        </p:spPr>
      </p:pic>
      <p:sp>
        <p:nvSpPr>
          <p:cNvPr id="7" name="矩形 6">
            <a:extLst>
              <a:ext uri="{FF2B5EF4-FFF2-40B4-BE49-F238E27FC236}">
                <a16:creationId xmlns:a16="http://schemas.microsoft.com/office/drawing/2014/main" id="{683D3D69-897B-405C-96DC-DFF6C078A4CF}"/>
              </a:ext>
            </a:extLst>
          </p:cNvPr>
          <p:cNvSpPr>
            <a:spLocks noChangeArrowheads="1"/>
          </p:cNvSpPr>
          <p:nvPr/>
        </p:nvSpPr>
        <p:spPr bwMode="auto">
          <a:xfrm>
            <a:off x="5252428" y="1671707"/>
            <a:ext cx="2043113"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1" hangingPunct="1">
              <a:spcBef>
                <a:spcPct val="20000"/>
              </a:spcBef>
              <a:buClr>
                <a:schemeClr val="bg2"/>
              </a:buClr>
              <a:buSzPct val="80000"/>
              <a:buFont typeface="Wingdings" pitchFamily="2" charset="2"/>
              <a:buNone/>
              <a:defRPr/>
            </a:pPr>
            <a:r>
              <a:rPr lang="zh-CN" altLang="en-US" sz="1350" b="1" dirty="0">
                <a:latin typeface="微软雅黑" pitchFamily="34" charset="-122"/>
                <a:ea typeface="微软雅黑" pitchFamily="34" charset="-122"/>
              </a:rPr>
              <a:t>多媒体数据</a:t>
            </a:r>
            <a:endParaRPr lang="en-US" altLang="zh-CN" sz="1350" b="1" dirty="0">
              <a:latin typeface="微软雅黑" pitchFamily="34" charset="-122"/>
              <a:ea typeface="微软雅黑" pitchFamily="34" charset="-122"/>
            </a:endParaRPr>
          </a:p>
        </p:txBody>
      </p:sp>
      <p:sp>
        <p:nvSpPr>
          <p:cNvPr id="11" name="箭头: 下 21">
            <a:extLst>
              <a:ext uri="{FF2B5EF4-FFF2-40B4-BE49-F238E27FC236}">
                <a16:creationId xmlns:a16="http://schemas.microsoft.com/office/drawing/2014/main" id="{9E8116A7-0F62-4794-9AB9-53E883DE9DAD}"/>
              </a:ext>
            </a:extLst>
          </p:cNvPr>
          <p:cNvSpPr>
            <a:spLocks noChangeArrowheads="1"/>
          </p:cNvSpPr>
          <p:nvPr/>
        </p:nvSpPr>
        <p:spPr bwMode="auto">
          <a:xfrm>
            <a:off x="4678510" y="2010753"/>
            <a:ext cx="214115" cy="238125"/>
          </a:xfrm>
          <a:prstGeom prst="downArrow">
            <a:avLst>
              <a:gd name="adj1" fmla="val 50000"/>
              <a:gd name="adj2" fmla="val 49951"/>
            </a:avLst>
          </a:prstGeom>
          <a:solidFill>
            <a:srgbClr val="FF0000"/>
          </a:solidFill>
          <a:ln w="38100" algn="ctr">
            <a:solidFill>
              <a:srgbClr val="FF0000"/>
            </a:solidFill>
            <a:round/>
            <a:headEnd/>
            <a:tailEnd/>
          </a:ln>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dirty="0">
              <a:solidFill>
                <a:srgbClr val="000000"/>
              </a:solidFill>
              <a:latin typeface="Verdana" panose="020B0604030504040204" pitchFamily="34" charset="0"/>
            </a:endParaRPr>
          </a:p>
        </p:txBody>
      </p:sp>
      <p:sp>
        <p:nvSpPr>
          <p:cNvPr id="12" name="标题 1">
            <a:extLst>
              <a:ext uri="{FF2B5EF4-FFF2-40B4-BE49-F238E27FC236}">
                <a16:creationId xmlns:a16="http://schemas.microsoft.com/office/drawing/2014/main" id="{E05224F1-CD46-4605-9BFB-38258236BDA3}"/>
              </a:ext>
            </a:extLst>
          </p:cNvPr>
          <p:cNvSpPr>
            <a:spLocks noGrp="1" noChangeArrowheads="1"/>
          </p:cNvSpPr>
          <p:nvPr>
            <p:ph type="title"/>
          </p:nvPr>
        </p:nvSpPr>
        <p:spPr>
          <a:xfrm>
            <a:off x="685799" y="165352"/>
            <a:ext cx="8209429" cy="609600"/>
          </a:xfrm>
          <a:ln/>
        </p:spPr>
        <p:txBody>
          <a:bodyPr/>
          <a:lstStyle/>
          <a:p>
            <a:r>
              <a:rPr lang="zh-CN" sz="2400" dirty="0">
                <a:latin typeface="微软雅黑" panose="020B0503020204020204" pitchFamily="34" charset="-122"/>
                <a:ea typeface="微软雅黑" panose="020B0503020204020204" pitchFamily="34" charset="-122"/>
              </a:rPr>
              <a:t>辅助</a:t>
            </a:r>
            <a:r>
              <a:rPr lang="zh-CN" altLang="en-US" sz="2400" dirty="0">
                <a:latin typeface="微软雅黑" panose="020B0503020204020204" pitchFamily="34" charset="-122"/>
                <a:ea typeface="微软雅黑" panose="020B0503020204020204" pitchFamily="34" charset="-122"/>
              </a:rPr>
              <a:t>材料</a:t>
            </a:r>
            <a:r>
              <a:rPr lang="zh-CN" sz="2400" dirty="0">
                <a:latin typeface="微软雅黑" panose="020B0503020204020204" pitchFamily="34" charset="-122"/>
                <a:ea typeface="微软雅黑" panose="020B0503020204020204" pitchFamily="34" charset="-122"/>
              </a:rPr>
              <a:t>：多媒体、</a:t>
            </a:r>
            <a:r>
              <a:rPr lang="zh-CN" altLang="en-US" sz="2400" dirty="0">
                <a:latin typeface="微软雅黑" panose="020B0503020204020204" pitchFamily="34" charset="-122"/>
                <a:ea typeface="微软雅黑" panose="020B0503020204020204" pitchFamily="34" charset="-122"/>
              </a:rPr>
              <a:t>会议</a:t>
            </a:r>
            <a:r>
              <a:rPr lang="zh-CN" sz="2400" dirty="0">
                <a:latin typeface="微软雅黑" panose="020B0503020204020204" pitchFamily="34" charset="-122"/>
                <a:ea typeface="微软雅黑" panose="020B0503020204020204" pitchFamily="34" charset="-122"/>
              </a:rPr>
              <a:t>视频、代码</a:t>
            </a:r>
            <a:r>
              <a:rPr lang="zh-CN" altLang="en-US" sz="2400" dirty="0">
                <a:latin typeface="微软雅黑" panose="020B0503020204020204" pitchFamily="34" charset="-122"/>
                <a:ea typeface="微软雅黑" panose="020B0503020204020204" pitchFamily="34" charset="-122"/>
              </a:rPr>
              <a:t>、</a:t>
            </a:r>
            <a:r>
              <a:rPr lang="zh-CN" sz="2400" dirty="0">
                <a:latin typeface="微软雅黑" panose="020B0503020204020204" pitchFamily="34" charset="-122"/>
                <a:ea typeface="微软雅黑" panose="020B0503020204020204" pitchFamily="34" charset="-122"/>
              </a:rPr>
              <a:t>数据</a:t>
            </a:r>
            <a:r>
              <a:rPr lang="zh-CN" altLang="en-US" sz="2400" dirty="0">
                <a:latin typeface="微软雅黑" panose="020B0503020204020204" pitchFamily="34" charset="-122"/>
                <a:ea typeface="微软雅黑" panose="020B0503020204020204" pitchFamily="34" charset="-122"/>
              </a:rPr>
              <a:t>和沉浸互动文章</a:t>
            </a:r>
            <a:endParaRPr lang="zh-CN" sz="2400" dirty="0">
              <a:latin typeface="微软雅黑" panose="020B0503020204020204" pitchFamily="34" charset="-122"/>
              <a:ea typeface="微软雅黑" panose="020B0503020204020204" pitchFamily="34" charset="-122"/>
            </a:endParaRPr>
          </a:p>
        </p:txBody>
      </p:sp>
      <p:sp>
        <p:nvSpPr>
          <p:cNvPr id="2" name="圆角矩形 11">
            <a:extLst>
              <a:ext uri="{FF2B5EF4-FFF2-40B4-BE49-F238E27FC236}">
                <a16:creationId xmlns:a16="http://schemas.microsoft.com/office/drawing/2014/main" id="{C48E3760-54B3-548F-A5E8-7519D7E31ECB}"/>
              </a:ext>
            </a:extLst>
          </p:cNvPr>
          <p:cNvSpPr>
            <a:spLocks noChangeArrowheads="1"/>
          </p:cNvSpPr>
          <p:nvPr/>
        </p:nvSpPr>
        <p:spPr bwMode="auto">
          <a:xfrm>
            <a:off x="608965" y="2407676"/>
            <a:ext cx="1549288" cy="308629"/>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Tree>
    <p:custDataLst>
      <p:tags r:id="rId1"/>
    </p:custDataLst>
    <p:extLst>
      <p:ext uri="{BB962C8B-B14F-4D97-AF65-F5344CB8AC3E}">
        <p14:creationId xmlns:p14="http://schemas.microsoft.com/office/powerpoint/2010/main" val="4055366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stretch>
            <a:fillRect/>
          </a:stretch>
        </p:blipFill>
        <p:spPr>
          <a:xfrm>
            <a:off x="3036154" y="820964"/>
            <a:ext cx="5445767" cy="1268442"/>
          </a:xfrm>
          <a:prstGeom prst="rect">
            <a:avLst/>
          </a:prstGeom>
          <a:ln>
            <a:noFill/>
          </a:ln>
          <a:effectLst>
            <a:outerShdw blurRad="292100" dist="139700" dir="2700000" algn="tl" rotWithShape="0">
              <a:srgbClr val="333333">
                <a:alpha val="65000"/>
              </a:srgbClr>
            </a:outerShdw>
          </a:effectLst>
        </p:spPr>
      </p:pic>
      <p:sp>
        <p:nvSpPr>
          <p:cNvPr id="20" name="圆角矩形 11">
            <a:extLst>
              <a:ext uri="{FF2B5EF4-FFF2-40B4-BE49-F238E27FC236}">
                <a16:creationId xmlns:a16="http://schemas.microsoft.com/office/drawing/2014/main" id="{27963FC2-7A0C-425A-B8AC-994A9E671E71}"/>
              </a:ext>
            </a:extLst>
          </p:cNvPr>
          <p:cNvSpPr>
            <a:spLocks noChangeArrowheads="1"/>
          </p:cNvSpPr>
          <p:nvPr/>
        </p:nvSpPr>
        <p:spPr bwMode="auto">
          <a:xfrm>
            <a:off x="5651980" y="1697650"/>
            <a:ext cx="858440" cy="26172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solidFill>
                <a:srgbClr val="000000"/>
              </a:solidFill>
              <a:latin typeface="Verdana" panose="020B0604030504040204" pitchFamily="34" charset="0"/>
            </a:endParaRPr>
          </a:p>
        </p:txBody>
      </p:sp>
      <p:sp>
        <p:nvSpPr>
          <p:cNvPr id="7" name="矩形 6">
            <a:extLst>
              <a:ext uri="{FF2B5EF4-FFF2-40B4-BE49-F238E27FC236}">
                <a16:creationId xmlns:a16="http://schemas.microsoft.com/office/drawing/2014/main" id="{2BF02981-FBBB-41A3-A599-2185029896CB}"/>
              </a:ext>
            </a:extLst>
          </p:cNvPr>
          <p:cNvSpPr>
            <a:spLocks noChangeArrowheads="1"/>
          </p:cNvSpPr>
          <p:nvPr/>
        </p:nvSpPr>
        <p:spPr bwMode="auto">
          <a:xfrm>
            <a:off x="6730707" y="1641934"/>
            <a:ext cx="2043113"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1" hangingPunct="1">
              <a:spcBef>
                <a:spcPct val="20000"/>
              </a:spcBef>
              <a:buClr>
                <a:schemeClr val="bg2"/>
              </a:buClr>
              <a:buSzPct val="80000"/>
              <a:buFont typeface="Wingdings" pitchFamily="2" charset="2"/>
              <a:buNone/>
              <a:defRPr/>
            </a:pPr>
            <a:r>
              <a:rPr lang="zh-CN" altLang="en-US" sz="1350" b="1" dirty="0">
                <a:latin typeface="微软雅黑" pitchFamily="34" charset="-122"/>
                <a:ea typeface="微软雅黑" pitchFamily="34" charset="-122"/>
              </a:rPr>
              <a:t>会议视频</a:t>
            </a:r>
            <a:endParaRPr lang="en-US" altLang="zh-CN" sz="1350" b="1" dirty="0">
              <a:latin typeface="微软雅黑" pitchFamily="34" charset="-122"/>
              <a:ea typeface="微软雅黑" pitchFamily="34" charset="-122"/>
            </a:endParaRPr>
          </a:p>
        </p:txBody>
      </p:sp>
      <p:pic>
        <p:nvPicPr>
          <p:cNvPr id="12" name="圖片 11">
            <a:extLst>
              <a:ext uri="{FF2B5EF4-FFF2-40B4-BE49-F238E27FC236}">
                <a16:creationId xmlns:a16="http://schemas.microsoft.com/office/drawing/2014/main" id="{240F9F5A-C5CB-4B6C-9795-372F0351144C}"/>
              </a:ext>
            </a:extLst>
          </p:cNvPr>
          <p:cNvPicPr>
            <a:picLocks noChangeAspect="1"/>
          </p:cNvPicPr>
          <p:nvPr/>
        </p:nvPicPr>
        <p:blipFill>
          <a:blip r:embed="rId4"/>
          <a:stretch>
            <a:fillRect/>
          </a:stretch>
        </p:blipFill>
        <p:spPr>
          <a:xfrm>
            <a:off x="2824154" y="2208469"/>
            <a:ext cx="6858000" cy="2729924"/>
          </a:xfrm>
          <a:prstGeom prst="rect">
            <a:avLst/>
          </a:prstGeom>
        </p:spPr>
      </p:pic>
      <p:sp>
        <p:nvSpPr>
          <p:cNvPr id="15" name="箭头: 下 21">
            <a:extLst>
              <a:ext uri="{FF2B5EF4-FFF2-40B4-BE49-F238E27FC236}">
                <a16:creationId xmlns:a16="http://schemas.microsoft.com/office/drawing/2014/main" id="{8A7C464A-3DC1-4B7B-883B-CD13A8CA3436}"/>
              </a:ext>
            </a:extLst>
          </p:cNvPr>
          <p:cNvSpPr>
            <a:spLocks noChangeArrowheads="1"/>
          </p:cNvSpPr>
          <p:nvPr/>
        </p:nvSpPr>
        <p:spPr bwMode="auto">
          <a:xfrm>
            <a:off x="6039039" y="2005875"/>
            <a:ext cx="214115" cy="238125"/>
          </a:xfrm>
          <a:prstGeom prst="downArrow">
            <a:avLst>
              <a:gd name="adj1" fmla="val 50000"/>
              <a:gd name="adj2" fmla="val 49951"/>
            </a:avLst>
          </a:prstGeom>
          <a:solidFill>
            <a:srgbClr val="FF0000"/>
          </a:solidFill>
          <a:ln w="38100" algn="ctr">
            <a:solidFill>
              <a:srgbClr val="FF0000"/>
            </a:solidFill>
            <a:round/>
            <a:headEnd/>
            <a:tailEnd/>
          </a:ln>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dirty="0">
              <a:solidFill>
                <a:srgbClr val="000000"/>
              </a:solidFill>
              <a:latin typeface="Verdana" panose="020B0604030504040204" pitchFamily="34" charset="0"/>
            </a:endParaRPr>
          </a:p>
        </p:txBody>
      </p:sp>
      <p:pic>
        <p:nvPicPr>
          <p:cNvPr id="2" name="图片 1">
            <a:extLst>
              <a:ext uri="{FF2B5EF4-FFF2-40B4-BE49-F238E27FC236}">
                <a16:creationId xmlns:a16="http://schemas.microsoft.com/office/drawing/2014/main" id="{747FADB1-5E6B-2964-7B6C-D24FA3E5F77D}"/>
              </a:ext>
            </a:extLst>
          </p:cNvPr>
          <p:cNvPicPr>
            <a:picLocks noChangeAspect="1"/>
          </p:cNvPicPr>
          <p:nvPr/>
        </p:nvPicPr>
        <p:blipFill>
          <a:blip r:embed="rId5"/>
          <a:srcRect/>
          <a:stretch/>
        </p:blipFill>
        <p:spPr>
          <a:xfrm>
            <a:off x="608965" y="838923"/>
            <a:ext cx="1965548" cy="4183874"/>
          </a:xfrm>
          <a:prstGeom prst="rect">
            <a:avLst/>
          </a:prstGeom>
          <a:ln w="19050">
            <a:solidFill>
              <a:schemeClr val="bg1">
                <a:lumMod val="85000"/>
              </a:schemeClr>
            </a:solidFill>
          </a:ln>
        </p:spPr>
      </p:pic>
      <p:sp>
        <p:nvSpPr>
          <p:cNvPr id="3" name="圆角矩形 11">
            <a:extLst>
              <a:ext uri="{FF2B5EF4-FFF2-40B4-BE49-F238E27FC236}">
                <a16:creationId xmlns:a16="http://schemas.microsoft.com/office/drawing/2014/main" id="{1A35C3A8-843A-607C-16A1-76816B5CE745}"/>
              </a:ext>
            </a:extLst>
          </p:cNvPr>
          <p:cNvSpPr>
            <a:spLocks noChangeArrowheads="1"/>
          </p:cNvSpPr>
          <p:nvPr/>
        </p:nvSpPr>
        <p:spPr bwMode="auto">
          <a:xfrm>
            <a:off x="608965" y="2407676"/>
            <a:ext cx="1549288" cy="308629"/>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6" name="标题 1">
            <a:extLst>
              <a:ext uri="{FF2B5EF4-FFF2-40B4-BE49-F238E27FC236}">
                <a16:creationId xmlns:a16="http://schemas.microsoft.com/office/drawing/2014/main" id="{27236362-1D0A-B70B-DD54-7F345E087D56}"/>
              </a:ext>
            </a:extLst>
          </p:cNvPr>
          <p:cNvSpPr txBox="1">
            <a:spLocks noChangeArrowheads="1"/>
          </p:cNvSpPr>
          <p:nvPr/>
        </p:nvSpPr>
        <p:spPr>
          <a:xfrm>
            <a:off x="685799" y="165352"/>
            <a:ext cx="8209429" cy="609600"/>
          </a:xfrm>
          <a:prstGeom prst="rect">
            <a:avLst/>
          </a:prstGeom>
          <a:noFill/>
          <a:ln w="9525">
            <a:noFill/>
            <a:miter lim="800000"/>
            <a:headEnd/>
            <a:tailEnd/>
          </a:ln>
        </p:spPr>
        <p:txBody>
          <a:bodyPr vert="horz" lIns="91440" tIns="45720" rIns="91440" bIns="45720" rtlCol="0" anchor="b">
            <a:noAutofit/>
          </a:bodyPr>
          <a:lstStyle>
            <a:lvl1pPr algn="l" defTabSz="685800" rtl="0" eaLnBrk="1" fontAlgn="base" latinLnBrk="0" hangingPunct="1">
              <a:lnSpc>
                <a:spcPct val="90000"/>
              </a:lnSpc>
              <a:spcBef>
                <a:spcPct val="0"/>
              </a:spcBef>
              <a:spcAft>
                <a:spcPct val="0"/>
              </a:spcAft>
              <a:buNone/>
              <a:defRPr lang="en-US" altLang="en-US" sz="3000" b="1" i="0" kern="1200" baseline="0">
                <a:solidFill>
                  <a:srgbClr val="C00000"/>
                </a:solidFill>
                <a:latin typeface="Arial" pitchFamily="34" charset="0"/>
                <a:ea typeface="宋体" pitchFamily="2" charset="-122"/>
                <a:cs typeface="+mj-cs"/>
              </a:defRPr>
            </a:lvl1pPr>
          </a:lstStyle>
          <a:p>
            <a:r>
              <a:rPr lang="zh-CN" sz="2400" dirty="0">
                <a:latin typeface="微软雅黑" panose="020B0503020204020204" pitchFamily="34" charset="-122"/>
                <a:ea typeface="微软雅黑" panose="020B0503020204020204" pitchFamily="34" charset="-122"/>
              </a:rPr>
              <a:t>辅助材料：多媒体、会议视频、代码、数据和沉浸互动文章</a:t>
            </a:r>
          </a:p>
        </p:txBody>
      </p:sp>
    </p:spTree>
    <p:custDataLst>
      <p:tags r:id="rId1"/>
    </p:custDataLst>
    <p:extLst>
      <p:ext uri="{BB962C8B-B14F-4D97-AF65-F5344CB8AC3E}">
        <p14:creationId xmlns:p14="http://schemas.microsoft.com/office/powerpoint/2010/main" val="4265876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700BE6D-0599-4644-B04B-890AE3B2CDDC}"/>
              </a:ext>
            </a:extLst>
          </p:cNvPr>
          <p:cNvPicPr>
            <a:picLocks noChangeAspect="1" noChangeArrowheads="1"/>
          </p:cNvPicPr>
          <p:nvPr/>
        </p:nvPicPr>
        <p:blipFill>
          <a:blip r:embed="rId3"/>
          <a:srcRect/>
          <a:stretch/>
        </p:blipFill>
        <p:spPr bwMode="auto">
          <a:xfrm>
            <a:off x="3240092" y="857584"/>
            <a:ext cx="4498570" cy="1126308"/>
          </a:xfrm>
          <a:prstGeom prst="rect">
            <a:avLst/>
          </a:prstGeom>
          <a:ln>
            <a:noFill/>
          </a:ln>
          <a:effectLst>
            <a:outerShdw blurRad="292100" dist="139700" dir="2700000" algn="tl" rotWithShape="0">
              <a:srgbClr val="333333">
                <a:alpha val="65000"/>
              </a:srgbClr>
            </a:outerShdw>
          </a:effectLst>
        </p:spPr>
      </p:pic>
      <p:sp>
        <p:nvSpPr>
          <p:cNvPr id="12" name="圆角矩形 11">
            <a:extLst>
              <a:ext uri="{FF2B5EF4-FFF2-40B4-BE49-F238E27FC236}">
                <a16:creationId xmlns:a16="http://schemas.microsoft.com/office/drawing/2014/main" id="{84B8CC59-2D5E-4044-8B81-E588773659E3}"/>
              </a:ext>
            </a:extLst>
          </p:cNvPr>
          <p:cNvSpPr>
            <a:spLocks noChangeArrowheads="1"/>
          </p:cNvSpPr>
          <p:nvPr/>
        </p:nvSpPr>
        <p:spPr bwMode="auto">
          <a:xfrm>
            <a:off x="5006568" y="1661646"/>
            <a:ext cx="710803" cy="256166"/>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solidFill>
                <a:srgbClr val="000000"/>
              </a:solidFill>
              <a:latin typeface="Verdana" panose="020B0604030504040204" pitchFamily="34" charset="0"/>
            </a:endParaRPr>
          </a:p>
        </p:txBody>
      </p:sp>
      <p:pic>
        <p:nvPicPr>
          <p:cNvPr id="6" name="图片 5">
            <a:extLst>
              <a:ext uri="{FF2B5EF4-FFF2-40B4-BE49-F238E27FC236}">
                <a16:creationId xmlns:a16="http://schemas.microsoft.com/office/drawing/2014/main" id="{C10487B8-C357-474A-9C73-7DD0735C64EA}"/>
              </a:ext>
            </a:extLst>
          </p:cNvPr>
          <p:cNvPicPr>
            <a:picLocks noChangeAspect="1" noChangeArrowheads="1"/>
          </p:cNvPicPr>
          <p:nvPr/>
        </p:nvPicPr>
        <p:blipFill>
          <a:blip r:embed="rId4"/>
          <a:srcRect/>
          <a:stretch/>
        </p:blipFill>
        <p:spPr bwMode="auto">
          <a:xfrm>
            <a:off x="3240091" y="2122245"/>
            <a:ext cx="4843851" cy="4016737"/>
          </a:xfrm>
          <a:prstGeom prst="rect">
            <a:avLst/>
          </a:prstGeom>
          <a:noFill/>
          <a:ln>
            <a:noFill/>
          </a:ln>
          <a:effectLst>
            <a:outerShdw blurRad="292100" dist="139700" dir="2700000" algn="tl" rotWithShape="0">
              <a:srgbClr val="333333">
                <a:alpha val="64999"/>
              </a:srgbClr>
            </a:outerShdw>
          </a:effectLst>
        </p:spPr>
      </p:pic>
      <p:sp>
        <p:nvSpPr>
          <p:cNvPr id="8" name="矩形 6">
            <a:extLst>
              <a:ext uri="{FF2B5EF4-FFF2-40B4-BE49-F238E27FC236}">
                <a16:creationId xmlns:a16="http://schemas.microsoft.com/office/drawing/2014/main" id="{B5DCB527-B60D-41A9-813A-A9867CA351E9}"/>
              </a:ext>
            </a:extLst>
          </p:cNvPr>
          <p:cNvSpPr>
            <a:spLocks noChangeArrowheads="1"/>
          </p:cNvSpPr>
          <p:nvPr/>
        </p:nvSpPr>
        <p:spPr bwMode="auto">
          <a:xfrm>
            <a:off x="6399747" y="1651886"/>
            <a:ext cx="1394488"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b="1" dirty="0">
                <a:latin typeface="微软雅黑" pitchFamily="34" charset="-122"/>
                <a:ea typeface="微软雅黑" pitchFamily="34" charset="-122"/>
              </a:rPr>
              <a:t>代码</a:t>
            </a:r>
            <a:endParaRPr lang="en-US" altLang="zh-CN" sz="1350" b="1" dirty="0">
              <a:latin typeface="微软雅黑" pitchFamily="34" charset="-122"/>
              <a:ea typeface="微软雅黑" pitchFamily="34" charset="-122"/>
            </a:endParaRPr>
          </a:p>
        </p:txBody>
      </p:sp>
      <p:sp>
        <p:nvSpPr>
          <p:cNvPr id="9" name="箭头: 下 21">
            <a:extLst>
              <a:ext uri="{FF2B5EF4-FFF2-40B4-BE49-F238E27FC236}">
                <a16:creationId xmlns:a16="http://schemas.microsoft.com/office/drawing/2014/main" id="{69974D4C-E97E-43F7-939C-572C444B9B61}"/>
              </a:ext>
            </a:extLst>
          </p:cNvPr>
          <p:cNvSpPr>
            <a:spLocks noChangeArrowheads="1"/>
          </p:cNvSpPr>
          <p:nvPr/>
        </p:nvSpPr>
        <p:spPr bwMode="auto">
          <a:xfrm>
            <a:off x="5254911" y="2003183"/>
            <a:ext cx="214115" cy="238125"/>
          </a:xfrm>
          <a:prstGeom prst="downArrow">
            <a:avLst>
              <a:gd name="adj1" fmla="val 50000"/>
              <a:gd name="adj2" fmla="val 49951"/>
            </a:avLst>
          </a:prstGeom>
          <a:solidFill>
            <a:srgbClr val="FF0000"/>
          </a:solidFill>
          <a:ln w="38100" algn="ctr">
            <a:solidFill>
              <a:srgbClr val="FF0000"/>
            </a:solidFill>
            <a:round/>
            <a:headEnd/>
            <a:tailEnd/>
          </a:ln>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dirty="0">
              <a:solidFill>
                <a:srgbClr val="000000"/>
              </a:solidFill>
              <a:latin typeface="Verdana" panose="020B0604030504040204" pitchFamily="34" charset="0"/>
            </a:endParaRPr>
          </a:p>
        </p:txBody>
      </p:sp>
      <p:pic>
        <p:nvPicPr>
          <p:cNvPr id="2" name="图片 1">
            <a:extLst>
              <a:ext uri="{FF2B5EF4-FFF2-40B4-BE49-F238E27FC236}">
                <a16:creationId xmlns:a16="http://schemas.microsoft.com/office/drawing/2014/main" id="{644038FB-9FF6-609E-17FE-620AAAE108F9}"/>
              </a:ext>
            </a:extLst>
          </p:cNvPr>
          <p:cNvPicPr>
            <a:picLocks noChangeAspect="1"/>
          </p:cNvPicPr>
          <p:nvPr/>
        </p:nvPicPr>
        <p:blipFill>
          <a:blip r:embed="rId5"/>
          <a:srcRect/>
          <a:stretch/>
        </p:blipFill>
        <p:spPr>
          <a:xfrm>
            <a:off x="608965" y="838923"/>
            <a:ext cx="1965548" cy="4183874"/>
          </a:xfrm>
          <a:prstGeom prst="rect">
            <a:avLst/>
          </a:prstGeom>
          <a:ln w="19050">
            <a:solidFill>
              <a:schemeClr val="bg1">
                <a:lumMod val="85000"/>
              </a:schemeClr>
            </a:solidFill>
          </a:ln>
        </p:spPr>
      </p:pic>
      <p:sp>
        <p:nvSpPr>
          <p:cNvPr id="3" name="圆角矩形 11">
            <a:extLst>
              <a:ext uri="{FF2B5EF4-FFF2-40B4-BE49-F238E27FC236}">
                <a16:creationId xmlns:a16="http://schemas.microsoft.com/office/drawing/2014/main" id="{66F44D88-FB9B-EC74-A167-F4E125DCD003}"/>
              </a:ext>
            </a:extLst>
          </p:cNvPr>
          <p:cNvSpPr>
            <a:spLocks noChangeArrowheads="1"/>
          </p:cNvSpPr>
          <p:nvPr/>
        </p:nvSpPr>
        <p:spPr bwMode="auto">
          <a:xfrm>
            <a:off x="608965" y="2407676"/>
            <a:ext cx="1549288" cy="308629"/>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13" name="标题 1">
            <a:extLst>
              <a:ext uri="{FF2B5EF4-FFF2-40B4-BE49-F238E27FC236}">
                <a16:creationId xmlns:a16="http://schemas.microsoft.com/office/drawing/2014/main" id="{8ECBDBC6-038E-B00E-6172-E5946F107BF4}"/>
              </a:ext>
            </a:extLst>
          </p:cNvPr>
          <p:cNvSpPr>
            <a:spLocks noGrp="1" noChangeArrowheads="1"/>
          </p:cNvSpPr>
          <p:nvPr>
            <p:ph type="title"/>
          </p:nvPr>
        </p:nvSpPr>
        <p:spPr>
          <a:xfrm>
            <a:off x="685799" y="165352"/>
            <a:ext cx="8209429" cy="609600"/>
          </a:xfrm>
          <a:ln/>
        </p:spPr>
        <p:txBody>
          <a:bodyPr/>
          <a:lstStyle/>
          <a:p>
            <a:r>
              <a:rPr lang="zh-CN" sz="2400" dirty="0">
                <a:latin typeface="微软雅黑" panose="020B0503020204020204" pitchFamily="34" charset="-122"/>
                <a:ea typeface="微软雅黑" panose="020B0503020204020204" pitchFamily="34" charset="-122"/>
              </a:rPr>
              <a:t>辅助</a:t>
            </a:r>
            <a:r>
              <a:rPr lang="zh-CN" altLang="en-US" sz="2400" dirty="0">
                <a:latin typeface="微软雅黑" panose="020B0503020204020204" pitchFamily="34" charset="-122"/>
                <a:ea typeface="微软雅黑" panose="020B0503020204020204" pitchFamily="34" charset="-122"/>
              </a:rPr>
              <a:t>材料</a:t>
            </a:r>
            <a:r>
              <a:rPr lang="zh-CN" sz="2400" dirty="0">
                <a:latin typeface="微软雅黑" panose="020B0503020204020204" pitchFamily="34" charset="-122"/>
                <a:ea typeface="微软雅黑" panose="020B0503020204020204" pitchFamily="34" charset="-122"/>
              </a:rPr>
              <a:t>：多媒体、</a:t>
            </a:r>
            <a:r>
              <a:rPr lang="zh-CN" altLang="en-US" sz="2400" dirty="0">
                <a:latin typeface="微软雅黑" panose="020B0503020204020204" pitchFamily="34" charset="-122"/>
                <a:ea typeface="微软雅黑" panose="020B0503020204020204" pitchFamily="34" charset="-122"/>
              </a:rPr>
              <a:t>会议</a:t>
            </a:r>
            <a:r>
              <a:rPr lang="zh-CN" sz="2400" dirty="0">
                <a:latin typeface="微软雅黑" panose="020B0503020204020204" pitchFamily="34" charset="-122"/>
                <a:ea typeface="微软雅黑" panose="020B0503020204020204" pitchFamily="34" charset="-122"/>
              </a:rPr>
              <a:t>视频、代码</a:t>
            </a:r>
            <a:r>
              <a:rPr lang="zh-CN" altLang="en-US" sz="2400" dirty="0">
                <a:latin typeface="微软雅黑" panose="020B0503020204020204" pitchFamily="34" charset="-122"/>
                <a:ea typeface="微软雅黑" panose="020B0503020204020204" pitchFamily="34" charset="-122"/>
              </a:rPr>
              <a:t>、</a:t>
            </a:r>
            <a:r>
              <a:rPr lang="zh-CN" sz="2400" dirty="0">
                <a:latin typeface="微软雅黑" panose="020B0503020204020204" pitchFamily="34" charset="-122"/>
                <a:ea typeface="微软雅黑" panose="020B0503020204020204" pitchFamily="34" charset="-122"/>
              </a:rPr>
              <a:t>数据</a:t>
            </a:r>
            <a:r>
              <a:rPr lang="zh-CN" altLang="en-US" sz="2400" dirty="0">
                <a:latin typeface="微软雅黑" panose="020B0503020204020204" pitchFamily="34" charset="-122"/>
                <a:ea typeface="微软雅黑" panose="020B0503020204020204" pitchFamily="34" charset="-122"/>
              </a:rPr>
              <a:t>和沉浸互动文章</a:t>
            </a:r>
            <a:endParaRPr lang="zh-CN" sz="2400" dirty="0">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1235182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A190F7D-E9B0-4DCB-9854-E2EA532431AD}"/>
              </a:ext>
            </a:extLst>
          </p:cNvPr>
          <p:cNvPicPr>
            <a:picLocks noChangeAspect="1" noChangeArrowheads="1"/>
          </p:cNvPicPr>
          <p:nvPr/>
        </p:nvPicPr>
        <p:blipFill>
          <a:blip r:embed="rId3"/>
          <a:srcRect/>
          <a:stretch/>
        </p:blipFill>
        <p:spPr bwMode="auto">
          <a:xfrm>
            <a:off x="2963815" y="832575"/>
            <a:ext cx="4308727" cy="1184900"/>
          </a:xfrm>
          <a:prstGeom prst="rect">
            <a:avLst/>
          </a:prstGeom>
          <a:noFill/>
          <a:ln>
            <a:noFill/>
          </a:ln>
          <a:effectLst>
            <a:outerShdw blurRad="292100" dist="139700" dir="2700000" algn="tl" rotWithShape="0">
              <a:srgbClr val="333333">
                <a:alpha val="64999"/>
              </a:srgbClr>
            </a:outerShdw>
          </a:effectLst>
        </p:spPr>
      </p:pic>
      <p:sp>
        <p:nvSpPr>
          <p:cNvPr id="17" name="圆角矩形 11">
            <a:extLst>
              <a:ext uri="{FF2B5EF4-FFF2-40B4-BE49-F238E27FC236}">
                <a16:creationId xmlns:a16="http://schemas.microsoft.com/office/drawing/2014/main" id="{7CD17DE7-4507-44E1-BE32-8DB769D6AD53}"/>
              </a:ext>
            </a:extLst>
          </p:cNvPr>
          <p:cNvSpPr>
            <a:spLocks noChangeArrowheads="1"/>
          </p:cNvSpPr>
          <p:nvPr/>
        </p:nvSpPr>
        <p:spPr bwMode="auto">
          <a:xfrm>
            <a:off x="4729386" y="1788297"/>
            <a:ext cx="678076" cy="202406"/>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solidFill>
                <a:srgbClr val="000000"/>
              </a:solidFill>
              <a:latin typeface="Verdana" panose="020B0604030504040204" pitchFamily="34" charset="0"/>
            </a:endParaRPr>
          </a:p>
        </p:txBody>
      </p:sp>
      <p:pic>
        <p:nvPicPr>
          <p:cNvPr id="15" name="图片 14">
            <a:extLst>
              <a:ext uri="{FF2B5EF4-FFF2-40B4-BE49-F238E27FC236}">
                <a16:creationId xmlns:a16="http://schemas.microsoft.com/office/drawing/2014/main" id="{BB6BBB3D-0966-4D73-B7FF-2BB8125F6961}"/>
              </a:ext>
            </a:extLst>
          </p:cNvPr>
          <p:cNvPicPr>
            <a:picLocks noChangeAspect="1" noChangeArrowheads="1"/>
          </p:cNvPicPr>
          <p:nvPr/>
        </p:nvPicPr>
        <p:blipFill>
          <a:blip r:embed="rId4"/>
          <a:srcRect/>
          <a:stretch/>
        </p:blipFill>
        <p:spPr bwMode="auto">
          <a:xfrm>
            <a:off x="2963815" y="2120303"/>
            <a:ext cx="5047300" cy="3326630"/>
          </a:xfrm>
          <a:prstGeom prst="rect">
            <a:avLst/>
          </a:prstGeom>
          <a:noFill/>
          <a:ln>
            <a:noFill/>
          </a:ln>
          <a:effectLst>
            <a:outerShdw blurRad="292100" dist="139700" dir="2700000" algn="tl" rotWithShape="0">
              <a:srgbClr val="333333">
                <a:alpha val="64999"/>
              </a:srgbClr>
            </a:outerShdw>
          </a:effectLst>
        </p:spPr>
      </p:pic>
      <p:sp>
        <p:nvSpPr>
          <p:cNvPr id="9" name="矩形 6">
            <a:extLst>
              <a:ext uri="{FF2B5EF4-FFF2-40B4-BE49-F238E27FC236}">
                <a16:creationId xmlns:a16="http://schemas.microsoft.com/office/drawing/2014/main" id="{D654016F-2110-4698-946B-5A1ACCD643C1}"/>
              </a:ext>
            </a:extLst>
          </p:cNvPr>
          <p:cNvSpPr>
            <a:spLocks noChangeArrowheads="1"/>
          </p:cNvSpPr>
          <p:nvPr/>
        </p:nvSpPr>
        <p:spPr bwMode="auto">
          <a:xfrm>
            <a:off x="5999741" y="1701715"/>
            <a:ext cx="1089615"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TW" altLang="en-US" sz="1350" b="1" dirty="0">
                <a:latin typeface="微软雅黑" pitchFamily="34" charset="-122"/>
                <a:ea typeface="微软雅黑" pitchFamily="34" charset="-122"/>
              </a:rPr>
              <a:t>数据</a:t>
            </a:r>
            <a:endParaRPr lang="en-US" altLang="zh-CN" sz="1350" b="1" dirty="0">
              <a:latin typeface="微软雅黑" pitchFamily="34" charset="-122"/>
              <a:ea typeface="微软雅黑" pitchFamily="34" charset="-122"/>
            </a:endParaRPr>
          </a:p>
        </p:txBody>
      </p:sp>
      <p:sp>
        <p:nvSpPr>
          <p:cNvPr id="12" name="箭头: 下 21">
            <a:extLst>
              <a:ext uri="{FF2B5EF4-FFF2-40B4-BE49-F238E27FC236}">
                <a16:creationId xmlns:a16="http://schemas.microsoft.com/office/drawing/2014/main" id="{E99D5DA7-8238-4D43-A580-4AA1052B7FAC}"/>
              </a:ext>
            </a:extLst>
          </p:cNvPr>
          <p:cNvSpPr>
            <a:spLocks noChangeArrowheads="1"/>
          </p:cNvSpPr>
          <p:nvPr/>
        </p:nvSpPr>
        <p:spPr bwMode="auto">
          <a:xfrm>
            <a:off x="4961366" y="2060772"/>
            <a:ext cx="214115" cy="238125"/>
          </a:xfrm>
          <a:prstGeom prst="downArrow">
            <a:avLst>
              <a:gd name="adj1" fmla="val 50000"/>
              <a:gd name="adj2" fmla="val 49951"/>
            </a:avLst>
          </a:prstGeom>
          <a:solidFill>
            <a:srgbClr val="FF0000"/>
          </a:solidFill>
          <a:ln w="38100" algn="ctr">
            <a:solidFill>
              <a:srgbClr val="FF0000"/>
            </a:solidFill>
            <a:round/>
            <a:headEnd/>
            <a:tailEnd/>
          </a:ln>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dirty="0">
              <a:solidFill>
                <a:srgbClr val="000000"/>
              </a:solidFill>
              <a:latin typeface="Verdana" panose="020B0604030504040204" pitchFamily="34" charset="0"/>
            </a:endParaRPr>
          </a:p>
        </p:txBody>
      </p:sp>
      <p:sp>
        <p:nvSpPr>
          <p:cNvPr id="4" name="标题 1">
            <a:extLst>
              <a:ext uri="{FF2B5EF4-FFF2-40B4-BE49-F238E27FC236}">
                <a16:creationId xmlns:a16="http://schemas.microsoft.com/office/drawing/2014/main" id="{C6ED0D28-20BE-B725-8E8D-55E0D6122BBC}"/>
              </a:ext>
            </a:extLst>
          </p:cNvPr>
          <p:cNvSpPr>
            <a:spLocks noGrp="1" noChangeArrowheads="1"/>
          </p:cNvSpPr>
          <p:nvPr>
            <p:ph type="title"/>
          </p:nvPr>
        </p:nvSpPr>
        <p:spPr>
          <a:xfrm>
            <a:off x="685799" y="165352"/>
            <a:ext cx="8209429" cy="609600"/>
          </a:xfrm>
          <a:ln/>
        </p:spPr>
        <p:txBody>
          <a:bodyPr/>
          <a:lstStyle/>
          <a:p>
            <a:r>
              <a:rPr lang="zh-CN" sz="2400" dirty="0">
                <a:latin typeface="微软雅黑" panose="020B0503020204020204" pitchFamily="34" charset="-122"/>
                <a:ea typeface="微软雅黑" panose="020B0503020204020204" pitchFamily="34" charset="-122"/>
              </a:rPr>
              <a:t>辅助</a:t>
            </a:r>
            <a:r>
              <a:rPr lang="zh-CN" altLang="en-US" sz="2400" dirty="0">
                <a:latin typeface="微软雅黑" panose="020B0503020204020204" pitchFamily="34" charset="-122"/>
                <a:ea typeface="微软雅黑" panose="020B0503020204020204" pitchFamily="34" charset="-122"/>
              </a:rPr>
              <a:t>材料</a:t>
            </a:r>
            <a:r>
              <a:rPr lang="zh-CN" sz="2400" dirty="0">
                <a:latin typeface="微软雅黑" panose="020B0503020204020204" pitchFamily="34" charset="-122"/>
                <a:ea typeface="微软雅黑" panose="020B0503020204020204" pitchFamily="34" charset="-122"/>
              </a:rPr>
              <a:t>：多媒体、</a:t>
            </a:r>
            <a:r>
              <a:rPr lang="zh-CN" altLang="en-US" sz="2400" dirty="0">
                <a:latin typeface="微软雅黑" panose="020B0503020204020204" pitchFamily="34" charset="-122"/>
                <a:ea typeface="微软雅黑" panose="020B0503020204020204" pitchFamily="34" charset="-122"/>
              </a:rPr>
              <a:t>会议</a:t>
            </a:r>
            <a:r>
              <a:rPr lang="zh-CN" sz="2400" dirty="0">
                <a:latin typeface="微软雅黑" panose="020B0503020204020204" pitchFamily="34" charset="-122"/>
                <a:ea typeface="微软雅黑" panose="020B0503020204020204" pitchFamily="34" charset="-122"/>
              </a:rPr>
              <a:t>视频、代码</a:t>
            </a:r>
            <a:r>
              <a:rPr lang="zh-CN" altLang="en-US" sz="2400" dirty="0">
                <a:latin typeface="微软雅黑" panose="020B0503020204020204" pitchFamily="34" charset="-122"/>
                <a:ea typeface="微软雅黑" panose="020B0503020204020204" pitchFamily="34" charset="-122"/>
              </a:rPr>
              <a:t>、</a:t>
            </a:r>
            <a:r>
              <a:rPr lang="zh-CN" sz="2400" dirty="0">
                <a:latin typeface="微软雅黑" panose="020B0503020204020204" pitchFamily="34" charset="-122"/>
                <a:ea typeface="微软雅黑" panose="020B0503020204020204" pitchFamily="34" charset="-122"/>
              </a:rPr>
              <a:t>数据</a:t>
            </a:r>
            <a:r>
              <a:rPr lang="zh-CN" altLang="en-US" sz="2400" dirty="0">
                <a:latin typeface="微软雅黑" panose="020B0503020204020204" pitchFamily="34" charset="-122"/>
                <a:ea typeface="微软雅黑" panose="020B0503020204020204" pitchFamily="34" charset="-122"/>
              </a:rPr>
              <a:t>和沉浸互动文章</a:t>
            </a:r>
            <a:endParaRPr lang="zh-CN" sz="2400"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139BAA7D-16AE-5722-9044-3B981938B7E1}"/>
              </a:ext>
            </a:extLst>
          </p:cNvPr>
          <p:cNvPicPr>
            <a:picLocks noChangeAspect="1"/>
          </p:cNvPicPr>
          <p:nvPr/>
        </p:nvPicPr>
        <p:blipFill>
          <a:blip r:embed="rId5"/>
          <a:srcRect/>
          <a:stretch/>
        </p:blipFill>
        <p:spPr>
          <a:xfrm>
            <a:off x="608965" y="838923"/>
            <a:ext cx="1965548" cy="4183874"/>
          </a:xfrm>
          <a:prstGeom prst="rect">
            <a:avLst/>
          </a:prstGeom>
          <a:ln w="19050">
            <a:solidFill>
              <a:schemeClr val="bg1">
                <a:lumMod val="85000"/>
              </a:schemeClr>
            </a:solidFill>
          </a:ln>
        </p:spPr>
      </p:pic>
      <p:sp>
        <p:nvSpPr>
          <p:cNvPr id="6" name="圆角矩形 11">
            <a:extLst>
              <a:ext uri="{FF2B5EF4-FFF2-40B4-BE49-F238E27FC236}">
                <a16:creationId xmlns:a16="http://schemas.microsoft.com/office/drawing/2014/main" id="{6B3780F3-1B7D-E0CE-DCA2-3DE3E8612283}"/>
              </a:ext>
            </a:extLst>
          </p:cNvPr>
          <p:cNvSpPr>
            <a:spLocks noChangeArrowheads="1"/>
          </p:cNvSpPr>
          <p:nvPr/>
        </p:nvSpPr>
        <p:spPr bwMode="auto">
          <a:xfrm>
            <a:off x="608965" y="2407676"/>
            <a:ext cx="1549288" cy="308629"/>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表, 树状图&#10;&#10;描述已自动生成">
            <a:extLst>
              <a:ext uri="{FF2B5EF4-FFF2-40B4-BE49-F238E27FC236}">
                <a16:creationId xmlns:a16="http://schemas.microsoft.com/office/drawing/2014/main" id="{7E7DFA92-45D6-952D-58C5-7F0417C37860}"/>
              </a:ext>
            </a:extLst>
          </p:cNvPr>
          <p:cNvPicPr>
            <a:picLocks noChangeAspect="1"/>
          </p:cNvPicPr>
          <p:nvPr/>
        </p:nvPicPr>
        <p:blipFill>
          <a:blip r:embed="rId3"/>
          <a:stretch>
            <a:fillRect/>
          </a:stretch>
        </p:blipFill>
        <p:spPr>
          <a:xfrm>
            <a:off x="2822389" y="2293686"/>
            <a:ext cx="5865041" cy="2708567"/>
          </a:xfrm>
          <a:prstGeom prst="rect">
            <a:avLst/>
          </a:prstGeom>
        </p:spPr>
      </p:pic>
      <p:pic>
        <p:nvPicPr>
          <p:cNvPr id="7" name="图片 6" descr="图表, 树状图&#10;&#10;描述已自动生成">
            <a:extLst>
              <a:ext uri="{FF2B5EF4-FFF2-40B4-BE49-F238E27FC236}">
                <a16:creationId xmlns:a16="http://schemas.microsoft.com/office/drawing/2014/main" id="{46D4FB89-879E-5F91-19B7-03C372BEAC67}"/>
              </a:ext>
            </a:extLst>
          </p:cNvPr>
          <p:cNvPicPr>
            <a:picLocks noChangeAspect="1"/>
          </p:cNvPicPr>
          <p:nvPr/>
        </p:nvPicPr>
        <p:blipFill>
          <a:blip r:embed="rId4"/>
          <a:stretch>
            <a:fillRect/>
          </a:stretch>
        </p:blipFill>
        <p:spPr>
          <a:xfrm>
            <a:off x="2865496" y="2312345"/>
            <a:ext cx="5725380" cy="2651578"/>
          </a:xfrm>
          <a:prstGeom prst="rect">
            <a:avLst/>
          </a:prstGeom>
        </p:spPr>
      </p:pic>
      <p:sp>
        <p:nvSpPr>
          <p:cNvPr id="4" name="标题 1">
            <a:extLst>
              <a:ext uri="{FF2B5EF4-FFF2-40B4-BE49-F238E27FC236}">
                <a16:creationId xmlns:a16="http://schemas.microsoft.com/office/drawing/2014/main" id="{C6ED0D28-20BE-B725-8E8D-55E0D6122BBC}"/>
              </a:ext>
            </a:extLst>
          </p:cNvPr>
          <p:cNvSpPr>
            <a:spLocks noGrp="1" noChangeArrowheads="1"/>
          </p:cNvSpPr>
          <p:nvPr>
            <p:ph type="title"/>
          </p:nvPr>
        </p:nvSpPr>
        <p:spPr>
          <a:xfrm>
            <a:off x="685799" y="165352"/>
            <a:ext cx="8209429" cy="609600"/>
          </a:xfrm>
          <a:ln/>
        </p:spPr>
        <p:txBody>
          <a:bodyPr/>
          <a:lstStyle/>
          <a:p>
            <a:r>
              <a:rPr lang="zh-CN" sz="2400" dirty="0">
                <a:latin typeface="微软雅黑" panose="020B0503020204020204" pitchFamily="34" charset="-122"/>
                <a:ea typeface="微软雅黑" panose="020B0503020204020204" pitchFamily="34" charset="-122"/>
              </a:rPr>
              <a:t>辅助</a:t>
            </a:r>
            <a:r>
              <a:rPr lang="zh-CN" altLang="en-US" sz="2400" dirty="0">
                <a:latin typeface="微软雅黑" panose="020B0503020204020204" pitchFamily="34" charset="-122"/>
                <a:ea typeface="微软雅黑" panose="020B0503020204020204" pitchFamily="34" charset="-122"/>
              </a:rPr>
              <a:t>材料</a:t>
            </a:r>
            <a:r>
              <a:rPr lang="zh-CN" sz="2400" dirty="0">
                <a:latin typeface="微软雅黑" panose="020B0503020204020204" pitchFamily="34" charset="-122"/>
                <a:ea typeface="微软雅黑" panose="020B0503020204020204" pitchFamily="34" charset="-122"/>
              </a:rPr>
              <a:t>：多媒体、</a:t>
            </a:r>
            <a:r>
              <a:rPr lang="zh-CN" altLang="en-US" sz="2400" dirty="0">
                <a:latin typeface="微软雅黑" panose="020B0503020204020204" pitchFamily="34" charset="-122"/>
                <a:ea typeface="微软雅黑" panose="020B0503020204020204" pitchFamily="34" charset="-122"/>
              </a:rPr>
              <a:t>会议</a:t>
            </a:r>
            <a:r>
              <a:rPr lang="zh-CN" sz="2400" dirty="0">
                <a:latin typeface="微软雅黑" panose="020B0503020204020204" pitchFamily="34" charset="-122"/>
                <a:ea typeface="微软雅黑" panose="020B0503020204020204" pitchFamily="34" charset="-122"/>
              </a:rPr>
              <a:t>视频、代码</a:t>
            </a:r>
            <a:r>
              <a:rPr lang="zh-CN" altLang="en-US" sz="2400" dirty="0">
                <a:latin typeface="微软雅黑" panose="020B0503020204020204" pitchFamily="34" charset="-122"/>
                <a:ea typeface="微软雅黑" panose="020B0503020204020204" pitchFamily="34" charset="-122"/>
              </a:rPr>
              <a:t>、</a:t>
            </a:r>
            <a:r>
              <a:rPr lang="zh-CN" sz="2400" dirty="0">
                <a:latin typeface="微软雅黑" panose="020B0503020204020204" pitchFamily="34" charset="-122"/>
                <a:ea typeface="微软雅黑" panose="020B0503020204020204" pitchFamily="34" charset="-122"/>
              </a:rPr>
              <a:t>数据</a:t>
            </a:r>
            <a:r>
              <a:rPr lang="zh-CN" altLang="en-US" sz="2400" dirty="0">
                <a:latin typeface="微软雅黑" panose="020B0503020204020204" pitchFamily="34" charset="-122"/>
                <a:ea typeface="微软雅黑" panose="020B0503020204020204" pitchFamily="34" charset="-122"/>
              </a:rPr>
              <a:t>和沉浸互动文章</a:t>
            </a:r>
            <a:endParaRPr lang="zh-CN" sz="2400"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59B85386-67FC-9072-3A5F-2FD385C95DC2}"/>
              </a:ext>
            </a:extLst>
          </p:cNvPr>
          <p:cNvPicPr>
            <a:picLocks noChangeAspect="1"/>
          </p:cNvPicPr>
          <p:nvPr/>
        </p:nvPicPr>
        <p:blipFill>
          <a:blip r:embed="rId5"/>
          <a:srcRect/>
          <a:stretch/>
        </p:blipFill>
        <p:spPr>
          <a:xfrm>
            <a:off x="608965" y="838923"/>
            <a:ext cx="1965548" cy="4183874"/>
          </a:xfrm>
          <a:prstGeom prst="rect">
            <a:avLst/>
          </a:prstGeom>
          <a:ln w="19050">
            <a:solidFill>
              <a:schemeClr val="bg1">
                <a:lumMod val="85000"/>
              </a:schemeClr>
            </a:solidFill>
          </a:ln>
        </p:spPr>
      </p:pic>
      <p:sp>
        <p:nvSpPr>
          <p:cNvPr id="3" name="圆角矩形 11">
            <a:extLst>
              <a:ext uri="{FF2B5EF4-FFF2-40B4-BE49-F238E27FC236}">
                <a16:creationId xmlns:a16="http://schemas.microsoft.com/office/drawing/2014/main" id="{889A5C1F-E8BD-0EEC-D37E-90E97D0F2AAC}"/>
              </a:ext>
            </a:extLst>
          </p:cNvPr>
          <p:cNvSpPr>
            <a:spLocks noChangeArrowheads="1"/>
          </p:cNvSpPr>
          <p:nvPr/>
        </p:nvSpPr>
        <p:spPr bwMode="auto">
          <a:xfrm>
            <a:off x="608965" y="2407676"/>
            <a:ext cx="1549288" cy="308629"/>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pic>
        <p:nvPicPr>
          <p:cNvPr id="5" name="图片 4" descr="图形用户界面, 文本, 应用程序&#10;&#10;描述已自动生成">
            <a:extLst>
              <a:ext uri="{FF2B5EF4-FFF2-40B4-BE49-F238E27FC236}">
                <a16:creationId xmlns:a16="http://schemas.microsoft.com/office/drawing/2014/main" id="{BBDB83C3-A623-B476-2F9D-F491DB4EA727}"/>
              </a:ext>
            </a:extLst>
          </p:cNvPr>
          <p:cNvPicPr>
            <a:picLocks noChangeAspect="1"/>
          </p:cNvPicPr>
          <p:nvPr/>
        </p:nvPicPr>
        <p:blipFill>
          <a:blip r:embed="rId6"/>
          <a:stretch>
            <a:fillRect/>
          </a:stretch>
        </p:blipFill>
        <p:spPr>
          <a:xfrm>
            <a:off x="2891819" y="805122"/>
            <a:ext cx="5922727" cy="1249750"/>
          </a:xfrm>
          <a:prstGeom prst="rect">
            <a:avLst/>
          </a:prstGeom>
        </p:spPr>
      </p:pic>
      <p:sp>
        <p:nvSpPr>
          <p:cNvPr id="17" name="圆角矩形 11">
            <a:extLst>
              <a:ext uri="{FF2B5EF4-FFF2-40B4-BE49-F238E27FC236}">
                <a16:creationId xmlns:a16="http://schemas.microsoft.com/office/drawing/2014/main" id="{7CD17DE7-4507-44E1-BE32-8DB769D6AD53}"/>
              </a:ext>
            </a:extLst>
          </p:cNvPr>
          <p:cNvSpPr>
            <a:spLocks noChangeArrowheads="1"/>
          </p:cNvSpPr>
          <p:nvPr/>
        </p:nvSpPr>
        <p:spPr bwMode="auto">
          <a:xfrm>
            <a:off x="4845375" y="1622294"/>
            <a:ext cx="446096" cy="332006"/>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solidFill>
                <a:srgbClr val="000000"/>
              </a:solidFill>
              <a:latin typeface="Verdana" panose="020B0604030504040204" pitchFamily="34" charset="0"/>
            </a:endParaRPr>
          </a:p>
        </p:txBody>
      </p:sp>
      <p:sp>
        <p:nvSpPr>
          <p:cNvPr id="9" name="矩形 6">
            <a:extLst>
              <a:ext uri="{FF2B5EF4-FFF2-40B4-BE49-F238E27FC236}">
                <a16:creationId xmlns:a16="http://schemas.microsoft.com/office/drawing/2014/main" id="{D654016F-2110-4698-946B-5A1ACCD643C1}"/>
              </a:ext>
            </a:extLst>
          </p:cNvPr>
          <p:cNvSpPr>
            <a:spLocks noChangeArrowheads="1"/>
          </p:cNvSpPr>
          <p:nvPr/>
        </p:nvSpPr>
        <p:spPr bwMode="auto">
          <a:xfrm>
            <a:off x="5608777" y="1622294"/>
            <a:ext cx="1678583"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b="1" dirty="0">
                <a:latin typeface="微软雅黑" pitchFamily="34" charset="-122"/>
                <a:ea typeface="微软雅黑" pitchFamily="34" charset="-122"/>
              </a:rPr>
              <a:t>沉浸互动模式</a:t>
            </a:r>
            <a:endParaRPr lang="en-US" altLang="zh-CN" sz="1350" b="1" dirty="0">
              <a:latin typeface="微软雅黑" pitchFamily="34" charset="-122"/>
              <a:ea typeface="微软雅黑" pitchFamily="34" charset="-122"/>
            </a:endParaRPr>
          </a:p>
        </p:txBody>
      </p:sp>
      <p:sp>
        <p:nvSpPr>
          <p:cNvPr id="12" name="箭头: 下 21">
            <a:extLst>
              <a:ext uri="{FF2B5EF4-FFF2-40B4-BE49-F238E27FC236}">
                <a16:creationId xmlns:a16="http://schemas.microsoft.com/office/drawing/2014/main" id="{E99D5DA7-8238-4D43-A580-4AA1052B7FAC}"/>
              </a:ext>
            </a:extLst>
          </p:cNvPr>
          <p:cNvSpPr>
            <a:spLocks noChangeArrowheads="1"/>
          </p:cNvSpPr>
          <p:nvPr/>
        </p:nvSpPr>
        <p:spPr bwMode="auto">
          <a:xfrm>
            <a:off x="4961366" y="2060772"/>
            <a:ext cx="214115" cy="238125"/>
          </a:xfrm>
          <a:prstGeom prst="downArrow">
            <a:avLst>
              <a:gd name="adj1" fmla="val 50000"/>
              <a:gd name="adj2" fmla="val 49951"/>
            </a:avLst>
          </a:prstGeom>
          <a:solidFill>
            <a:srgbClr val="FF0000"/>
          </a:solidFill>
          <a:ln w="38100" algn="ctr">
            <a:solidFill>
              <a:srgbClr val="FF0000"/>
            </a:solidFill>
            <a:round/>
            <a:headEnd/>
            <a:tailEnd/>
          </a:ln>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dirty="0">
              <a:solidFill>
                <a:srgbClr val="000000"/>
              </a:solidFill>
              <a:latin typeface="Verdana" panose="020B0604030504040204" pitchFamily="34" charset="0"/>
            </a:endParaRPr>
          </a:p>
        </p:txBody>
      </p:sp>
    </p:spTree>
    <p:custDataLst>
      <p:tags r:id="rId1"/>
    </p:custDataLst>
    <p:extLst>
      <p:ext uri="{BB962C8B-B14F-4D97-AF65-F5344CB8AC3E}">
        <p14:creationId xmlns:p14="http://schemas.microsoft.com/office/powerpoint/2010/main" val="3699468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6893D0-549F-4F7F-B5C5-E595C7A29B90}"/>
              </a:ext>
            </a:extLst>
          </p:cNvPr>
          <p:cNvSpPr>
            <a:spLocks noGrp="1"/>
          </p:cNvSpPr>
          <p:nvPr>
            <p:ph type="title"/>
          </p:nvPr>
        </p:nvSpPr>
        <p:spPr/>
        <p:txBody>
          <a:bodyPr>
            <a:normAutofit fontScale="90000"/>
          </a:bodyPr>
          <a:lstStyle/>
          <a:p>
            <a:r>
              <a:rPr lang="en-US" altLang="zh-CN" dirty="0">
                <a:latin typeface="微软雅黑" panose="020B0503020204020204" pitchFamily="34" charset="-122"/>
                <a:ea typeface="微软雅黑" panose="020B0503020204020204" pitchFamily="34" charset="-122"/>
              </a:rPr>
              <a:t>IEEE Xplore——</a:t>
            </a:r>
            <a:r>
              <a:rPr lang="zh-CN" altLang="en-US" dirty="0">
                <a:latin typeface="微软雅黑" panose="020B0503020204020204" pitchFamily="34" charset="-122"/>
                <a:ea typeface="微软雅黑" panose="020B0503020204020204" pitchFamily="34" charset="-122"/>
              </a:rPr>
              <a:t>您身边的顶尖科技资源库</a:t>
            </a:r>
          </a:p>
        </p:txBody>
      </p:sp>
      <p:sp>
        <p:nvSpPr>
          <p:cNvPr id="4" name="灯片编号占位符 3">
            <a:extLst>
              <a:ext uri="{FF2B5EF4-FFF2-40B4-BE49-F238E27FC236}">
                <a16:creationId xmlns:a16="http://schemas.microsoft.com/office/drawing/2014/main" id="{803FF200-D405-4138-812A-578E0ED3C0A2}"/>
              </a:ext>
            </a:extLst>
          </p:cNvPr>
          <p:cNvSpPr>
            <a:spLocks noGrp="1"/>
          </p:cNvSpPr>
          <p:nvPr>
            <p:ph type="sldNum" sz="quarter" idx="10"/>
          </p:nvPr>
        </p:nvSpPr>
        <p:spPr/>
        <p:txBody>
          <a:bodyPr/>
          <a:lstStyle/>
          <a:p>
            <a:fld id="{3DD97BEB-BAEF-0344-9D5C-EC73E478698A}" type="slidenum">
              <a:rPr lang="en-US" smtClean="0"/>
              <a:pPr/>
              <a:t>3</a:t>
            </a:fld>
            <a:endParaRPr lang="en-US" dirty="0"/>
          </a:p>
        </p:txBody>
      </p:sp>
    </p:spTree>
    <p:extLst>
      <p:ext uri="{BB962C8B-B14F-4D97-AF65-F5344CB8AC3E}">
        <p14:creationId xmlns:p14="http://schemas.microsoft.com/office/powerpoint/2010/main" val="1132577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rcRect/>
          <a:stretch/>
        </p:blipFill>
        <p:spPr>
          <a:xfrm>
            <a:off x="145606" y="831005"/>
            <a:ext cx="3401410" cy="2762250"/>
          </a:xfrm>
          <a:prstGeom prst="rect">
            <a:avLst/>
          </a:prstGeom>
          <a:ln>
            <a:noFill/>
          </a:ln>
          <a:effectLst>
            <a:outerShdw blurRad="292100" dist="139700" dir="2700000" algn="tl" rotWithShape="0">
              <a:srgbClr val="333333">
                <a:alpha val="65000"/>
              </a:srgbClr>
            </a:outerShdw>
          </a:effectLst>
        </p:spPr>
      </p:pic>
      <p:cxnSp>
        <p:nvCxnSpPr>
          <p:cNvPr id="79876" name="直接箭头连接符 4"/>
          <p:cNvCxnSpPr>
            <a:cxnSpLocks noChangeShapeType="1"/>
          </p:cNvCxnSpPr>
          <p:nvPr/>
        </p:nvCxnSpPr>
        <p:spPr bwMode="auto">
          <a:xfrm>
            <a:off x="7075536" y="3268612"/>
            <a:ext cx="0" cy="40005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triangle" w="med" len="med"/>
              </a14:hiddenLine>
            </a:ext>
          </a:extLst>
        </p:spPr>
      </p:cxnSp>
      <p:pic>
        <p:nvPicPr>
          <p:cNvPr id="5" name="图片 4"/>
          <p:cNvPicPr>
            <a:picLocks noChangeAspect="1"/>
          </p:cNvPicPr>
          <p:nvPr/>
        </p:nvPicPr>
        <p:blipFill>
          <a:blip r:embed="rId3"/>
          <a:srcRect/>
          <a:stretch/>
        </p:blipFill>
        <p:spPr>
          <a:xfrm>
            <a:off x="3357901" y="1277469"/>
            <a:ext cx="5547789" cy="3559831"/>
          </a:xfrm>
          <a:prstGeom prst="rect">
            <a:avLst/>
          </a:prstGeom>
          <a:ln>
            <a:noFill/>
          </a:ln>
          <a:effectLst>
            <a:outerShdw blurRad="292100" dist="139700" dir="2700000" algn="tl" rotWithShape="0">
              <a:srgbClr val="333333">
                <a:alpha val="65000"/>
              </a:srgbClr>
            </a:outerShdw>
          </a:effectLst>
        </p:spPr>
      </p:pic>
      <p:sp>
        <p:nvSpPr>
          <p:cNvPr id="13" name="矩形 12">
            <a:extLst>
              <a:ext uri="{FF2B5EF4-FFF2-40B4-BE49-F238E27FC236}">
                <a16:creationId xmlns:a16="http://schemas.microsoft.com/office/drawing/2014/main" id="{92D24B3B-C7C4-4E21-940C-7D2AE0CCE14D}"/>
              </a:ext>
            </a:extLst>
          </p:cNvPr>
          <p:cNvSpPr>
            <a:spLocks noChangeArrowheads="1"/>
          </p:cNvSpPr>
          <p:nvPr/>
        </p:nvSpPr>
        <p:spPr bwMode="auto">
          <a:xfrm>
            <a:off x="1376377" y="2157693"/>
            <a:ext cx="1533798" cy="257429"/>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17" name="矩形 16">
            <a:extLst>
              <a:ext uri="{FF2B5EF4-FFF2-40B4-BE49-F238E27FC236}">
                <a16:creationId xmlns:a16="http://schemas.microsoft.com/office/drawing/2014/main" id="{DD790C9A-A283-4B55-B343-27248C96193B}"/>
              </a:ext>
            </a:extLst>
          </p:cNvPr>
          <p:cNvSpPr>
            <a:spLocks noChangeArrowheads="1"/>
          </p:cNvSpPr>
          <p:nvPr/>
        </p:nvSpPr>
        <p:spPr bwMode="auto">
          <a:xfrm>
            <a:off x="4988512" y="3288074"/>
            <a:ext cx="3744008" cy="30518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18" name="标题 2">
            <a:extLst>
              <a:ext uri="{FF2B5EF4-FFF2-40B4-BE49-F238E27FC236}">
                <a16:creationId xmlns:a16="http://schemas.microsoft.com/office/drawing/2014/main" id="{0A53F961-ED26-469B-B527-D540F94F6261}"/>
              </a:ext>
            </a:extLst>
          </p:cNvPr>
          <p:cNvSpPr txBox="1">
            <a:spLocks/>
          </p:cNvSpPr>
          <p:nvPr/>
        </p:nvSpPr>
        <p:spPr>
          <a:xfrm>
            <a:off x="289626" y="329289"/>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CN" altLang="en-US" sz="2550" dirty="0">
                <a:solidFill>
                  <a:srgbClr val="C00000"/>
                </a:solidFill>
                <a:latin typeface="微软雅黑" panose="020B0503020204020204" pitchFamily="34" charset="-122"/>
                <a:ea typeface="微软雅黑" panose="020B0503020204020204" pitchFamily="34" charset="-122"/>
              </a:rPr>
              <a:t>出版物检索</a:t>
            </a:r>
            <a:r>
              <a:rPr lang="en-US" altLang="zh-TW" sz="2550" dirty="0">
                <a:solidFill>
                  <a:srgbClr val="C00000"/>
                </a:solidFill>
                <a:latin typeface="微软雅黑" panose="020B0503020204020204" pitchFamily="34" charset="-122"/>
                <a:ea typeface="微软雅黑" panose="020B0503020204020204" pitchFamily="34" charset="-122"/>
              </a:rPr>
              <a:t>- </a:t>
            </a:r>
            <a:r>
              <a:rPr lang="zh-TW" altLang="en-US" sz="2550" dirty="0">
                <a:solidFill>
                  <a:srgbClr val="C00000"/>
                </a:solidFill>
                <a:latin typeface="微软雅黑" panose="020B0503020204020204" pitchFamily="34" charset="-122"/>
                <a:ea typeface="微软雅黑" panose="020B0503020204020204" pitchFamily="34" charset="-122"/>
              </a:rPr>
              <a:t>期刊</a:t>
            </a:r>
            <a:r>
              <a:rPr lang="en-US" altLang="zh-TW" sz="2550" dirty="0">
                <a:solidFill>
                  <a:srgbClr val="C00000"/>
                </a:solidFill>
                <a:latin typeface="微软雅黑" panose="020B0503020204020204" pitchFamily="34" charset="-122"/>
                <a:ea typeface="微软雅黑" panose="020B0503020204020204" pitchFamily="34" charset="-122"/>
              </a:rPr>
              <a:t>&amp;</a:t>
            </a:r>
            <a:r>
              <a:rPr lang="zh-TW" altLang="en-US" sz="2550" dirty="0">
                <a:solidFill>
                  <a:srgbClr val="C00000"/>
                </a:solidFill>
                <a:latin typeface="微软雅黑" panose="020B0503020204020204" pitchFamily="34" charset="-122"/>
                <a:ea typeface="微软雅黑" panose="020B0503020204020204" pitchFamily="34" charset="-122"/>
              </a:rPr>
              <a:t>杂志</a:t>
            </a:r>
            <a:endParaRPr lang="en-US" altLang="zh-CN" sz="2550" dirty="0">
              <a:solidFill>
                <a:srgbClr val="C00000"/>
              </a:solidFill>
              <a:latin typeface="微软雅黑" panose="020B0503020204020204" pitchFamily="34" charset="-122"/>
              <a:ea typeface="微软雅黑" panose="020B0503020204020204" pitchFamily="34" charset="-122"/>
            </a:endParaRPr>
          </a:p>
        </p:txBody>
      </p:sp>
      <p:sp>
        <p:nvSpPr>
          <p:cNvPr id="19" name="Down Arrow 5">
            <a:extLst>
              <a:ext uri="{FF2B5EF4-FFF2-40B4-BE49-F238E27FC236}">
                <a16:creationId xmlns:a16="http://schemas.microsoft.com/office/drawing/2014/main" id="{6FC4F6F0-4283-4894-B941-E9D82109837D}"/>
              </a:ext>
            </a:extLst>
          </p:cNvPr>
          <p:cNvSpPr/>
          <p:nvPr/>
        </p:nvSpPr>
        <p:spPr>
          <a:xfrm rot="16200000">
            <a:off x="2974093" y="2168514"/>
            <a:ext cx="319890" cy="274609"/>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914378">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27675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4DD38D1-EC53-47B1-9156-C8697DAC0F92}"/>
              </a:ext>
            </a:extLst>
          </p:cNvPr>
          <p:cNvPicPr>
            <a:picLocks noChangeAspect="1"/>
          </p:cNvPicPr>
          <p:nvPr/>
        </p:nvPicPr>
        <p:blipFill>
          <a:blip r:embed="rId2"/>
          <a:srcRect/>
          <a:stretch/>
        </p:blipFill>
        <p:spPr>
          <a:xfrm>
            <a:off x="382300" y="700443"/>
            <a:ext cx="6876159" cy="4443057"/>
          </a:xfrm>
          <a:prstGeom prst="rect">
            <a:avLst/>
          </a:prstGeom>
          <a:ln>
            <a:noFill/>
          </a:ln>
          <a:effectLst>
            <a:outerShdw blurRad="292100" dist="139700" dir="2700000" algn="tl" rotWithShape="0">
              <a:srgbClr val="333333">
                <a:alpha val="65000"/>
              </a:srgbClr>
            </a:outerShdw>
          </a:effectLst>
        </p:spPr>
      </p:pic>
      <p:cxnSp>
        <p:nvCxnSpPr>
          <p:cNvPr id="79876" name="直接箭头连接符 4"/>
          <p:cNvCxnSpPr>
            <a:cxnSpLocks noChangeShapeType="1"/>
          </p:cNvCxnSpPr>
          <p:nvPr/>
        </p:nvCxnSpPr>
        <p:spPr bwMode="auto">
          <a:xfrm>
            <a:off x="6972300" y="3143250"/>
            <a:ext cx="0" cy="40005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triangle" w="med" len="med"/>
              </a14:hiddenLine>
            </a:ext>
          </a:extLst>
        </p:spPr>
      </p:cxnSp>
      <p:sp>
        <p:nvSpPr>
          <p:cNvPr id="16" name="标题 2">
            <a:extLst>
              <a:ext uri="{FF2B5EF4-FFF2-40B4-BE49-F238E27FC236}">
                <a16:creationId xmlns:a16="http://schemas.microsoft.com/office/drawing/2014/main" id="{42710AD4-6B0A-4701-8AB6-C4DD8D16282A}"/>
              </a:ext>
            </a:extLst>
          </p:cNvPr>
          <p:cNvSpPr txBox="1">
            <a:spLocks/>
          </p:cNvSpPr>
          <p:nvPr/>
        </p:nvSpPr>
        <p:spPr>
          <a:xfrm>
            <a:off x="289626" y="218679"/>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CN" altLang="en-US" sz="2550" dirty="0">
                <a:solidFill>
                  <a:srgbClr val="C00000"/>
                </a:solidFill>
                <a:latin typeface="微软雅黑" panose="020B0503020204020204" pitchFamily="34" charset="-122"/>
                <a:ea typeface="微软雅黑" panose="020B0503020204020204" pitchFamily="34" charset="-122"/>
              </a:rPr>
              <a:t>出版物浏览</a:t>
            </a:r>
            <a:r>
              <a:rPr lang="en-US" altLang="zh-TW" sz="2550" dirty="0">
                <a:solidFill>
                  <a:srgbClr val="C00000"/>
                </a:solidFill>
                <a:latin typeface="微软雅黑" panose="020B0503020204020204" pitchFamily="34" charset="-122"/>
                <a:ea typeface="微软雅黑" panose="020B0503020204020204" pitchFamily="34" charset="-122"/>
              </a:rPr>
              <a:t>- </a:t>
            </a:r>
            <a:r>
              <a:rPr lang="zh-TW" altLang="en-US" sz="2550" dirty="0">
                <a:solidFill>
                  <a:srgbClr val="C00000"/>
                </a:solidFill>
                <a:latin typeface="微软雅黑" panose="020B0503020204020204" pitchFamily="34" charset="-122"/>
                <a:ea typeface="微软雅黑" panose="020B0503020204020204" pitchFamily="34" charset="-122"/>
              </a:rPr>
              <a:t>期刊</a:t>
            </a:r>
            <a:r>
              <a:rPr lang="en-US" altLang="zh-TW" sz="2550" dirty="0">
                <a:solidFill>
                  <a:srgbClr val="C00000"/>
                </a:solidFill>
                <a:latin typeface="微软雅黑" panose="020B0503020204020204" pitchFamily="34" charset="-122"/>
                <a:ea typeface="微软雅黑" panose="020B0503020204020204" pitchFamily="34" charset="-122"/>
              </a:rPr>
              <a:t>&amp;</a:t>
            </a:r>
            <a:r>
              <a:rPr lang="zh-TW" altLang="en-US" sz="2550" dirty="0">
                <a:solidFill>
                  <a:srgbClr val="C00000"/>
                </a:solidFill>
                <a:latin typeface="微软雅黑" panose="020B0503020204020204" pitchFamily="34" charset="-122"/>
                <a:ea typeface="微软雅黑" panose="020B0503020204020204" pitchFamily="34" charset="-122"/>
              </a:rPr>
              <a:t>杂志</a:t>
            </a:r>
            <a:endParaRPr lang="en-US" altLang="zh-CN" sz="2550" dirty="0">
              <a:solidFill>
                <a:srgbClr val="C00000"/>
              </a:solidFill>
              <a:latin typeface="微软雅黑" panose="020B0503020204020204" pitchFamily="34" charset="-122"/>
              <a:ea typeface="微软雅黑" panose="020B0503020204020204" pitchFamily="34" charset="-122"/>
            </a:endParaRPr>
          </a:p>
        </p:txBody>
      </p:sp>
      <p:sp>
        <p:nvSpPr>
          <p:cNvPr id="19" name="矩形 6">
            <a:extLst>
              <a:ext uri="{FF2B5EF4-FFF2-40B4-BE49-F238E27FC236}">
                <a16:creationId xmlns:a16="http://schemas.microsoft.com/office/drawing/2014/main" id="{0D3E2973-686C-4804-8FC8-2C8E39700A75}"/>
              </a:ext>
            </a:extLst>
          </p:cNvPr>
          <p:cNvSpPr>
            <a:spLocks noChangeArrowheads="1"/>
          </p:cNvSpPr>
          <p:nvPr/>
        </p:nvSpPr>
        <p:spPr bwMode="auto">
          <a:xfrm>
            <a:off x="4457965" y="521217"/>
            <a:ext cx="1095600"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订阅期刊</a:t>
            </a:r>
            <a:endParaRPr lang="en-US" altLang="zh-CN" sz="1350" dirty="0">
              <a:latin typeface="微软雅黑" pitchFamily="34" charset="-122"/>
              <a:ea typeface="微软雅黑" pitchFamily="34" charset="-122"/>
            </a:endParaRPr>
          </a:p>
        </p:txBody>
      </p:sp>
      <p:sp>
        <p:nvSpPr>
          <p:cNvPr id="22" name="矩形 6">
            <a:extLst>
              <a:ext uri="{FF2B5EF4-FFF2-40B4-BE49-F238E27FC236}">
                <a16:creationId xmlns:a16="http://schemas.microsoft.com/office/drawing/2014/main" id="{B0FC34DE-9A62-4E15-B89C-AA0861081D63}"/>
              </a:ext>
            </a:extLst>
          </p:cNvPr>
          <p:cNvSpPr>
            <a:spLocks noChangeArrowheads="1"/>
          </p:cNvSpPr>
          <p:nvPr/>
        </p:nvSpPr>
        <p:spPr bwMode="auto">
          <a:xfrm>
            <a:off x="5671578" y="406292"/>
            <a:ext cx="1095600" cy="56185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TW" altLang="en-US" sz="1350" dirty="0">
                <a:latin typeface="微软雅黑" pitchFamily="34" charset="-122"/>
                <a:ea typeface="微软雅黑" pitchFamily="34" charset="-122"/>
              </a:rPr>
              <a:t>最喜爱的封面期刊</a:t>
            </a:r>
            <a:endParaRPr lang="en-US" altLang="zh-CN" sz="1350" dirty="0">
              <a:latin typeface="微软雅黑" pitchFamily="34" charset="-122"/>
              <a:ea typeface="微软雅黑" pitchFamily="34" charset="-122"/>
            </a:endParaRPr>
          </a:p>
        </p:txBody>
      </p:sp>
      <p:sp>
        <p:nvSpPr>
          <p:cNvPr id="18" name="矩形 17">
            <a:extLst>
              <a:ext uri="{FF2B5EF4-FFF2-40B4-BE49-F238E27FC236}">
                <a16:creationId xmlns:a16="http://schemas.microsoft.com/office/drawing/2014/main" id="{125932C8-8AD3-444A-B287-FFE4FFB7B48F}"/>
              </a:ext>
            </a:extLst>
          </p:cNvPr>
          <p:cNvSpPr>
            <a:spLocks noChangeArrowheads="1"/>
          </p:cNvSpPr>
          <p:nvPr/>
        </p:nvSpPr>
        <p:spPr bwMode="auto">
          <a:xfrm>
            <a:off x="4437395" y="1498342"/>
            <a:ext cx="1115827" cy="39020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20" name="矩形 19">
            <a:extLst>
              <a:ext uri="{FF2B5EF4-FFF2-40B4-BE49-F238E27FC236}">
                <a16:creationId xmlns:a16="http://schemas.microsoft.com/office/drawing/2014/main" id="{2E5CA58D-4206-46BA-8FD0-B47D0DB03990}"/>
              </a:ext>
            </a:extLst>
          </p:cNvPr>
          <p:cNvSpPr>
            <a:spLocks noChangeArrowheads="1"/>
          </p:cNvSpPr>
          <p:nvPr/>
        </p:nvSpPr>
        <p:spPr bwMode="auto">
          <a:xfrm>
            <a:off x="5673439" y="1490722"/>
            <a:ext cx="1095600" cy="39782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pic>
        <p:nvPicPr>
          <p:cNvPr id="5" name="图片 4" descr="图形用户界面&#10;&#10;描述已自动生成">
            <a:extLst>
              <a:ext uri="{FF2B5EF4-FFF2-40B4-BE49-F238E27FC236}">
                <a16:creationId xmlns:a16="http://schemas.microsoft.com/office/drawing/2014/main" id="{E8D7B2F7-BE2E-4F94-95C0-9440EB183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937" y="2343557"/>
            <a:ext cx="4558147" cy="2648114"/>
          </a:xfrm>
          <a:prstGeom prst="rect">
            <a:avLst/>
          </a:prstGeom>
          <a:ln>
            <a:noFill/>
          </a:ln>
          <a:effectLst>
            <a:outerShdw blurRad="292100" dist="139700" dir="2700000" algn="tl" rotWithShape="0">
              <a:srgbClr val="333333">
                <a:alpha val="65000"/>
              </a:srgbClr>
            </a:outerShdw>
          </a:effectLst>
        </p:spPr>
      </p:pic>
      <p:cxnSp>
        <p:nvCxnSpPr>
          <p:cNvPr id="24" name="直接箭头连接符 23">
            <a:extLst>
              <a:ext uri="{FF2B5EF4-FFF2-40B4-BE49-F238E27FC236}">
                <a16:creationId xmlns:a16="http://schemas.microsoft.com/office/drawing/2014/main" id="{A6CA551A-7BD6-4B10-B075-56ABE5F45B8C}"/>
              </a:ext>
            </a:extLst>
          </p:cNvPr>
          <p:cNvCxnSpPr>
            <a:cxnSpLocks/>
          </p:cNvCxnSpPr>
          <p:nvPr/>
        </p:nvCxnSpPr>
        <p:spPr>
          <a:xfrm flipH="1">
            <a:off x="5637124" y="1910146"/>
            <a:ext cx="277208" cy="5406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6">
            <a:extLst>
              <a:ext uri="{FF2B5EF4-FFF2-40B4-BE49-F238E27FC236}">
                <a16:creationId xmlns:a16="http://schemas.microsoft.com/office/drawing/2014/main" id="{6C73A3E7-82B7-4F1A-ABA9-40B76180C95F}"/>
              </a:ext>
            </a:extLst>
          </p:cNvPr>
          <p:cNvSpPr>
            <a:spLocks noChangeArrowheads="1"/>
          </p:cNvSpPr>
          <p:nvPr/>
        </p:nvSpPr>
        <p:spPr bwMode="auto">
          <a:xfrm>
            <a:off x="6769039" y="2270591"/>
            <a:ext cx="1994083"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显示于</a:t>
            </a:r>
            <a:r>
              <a:rPr lang="en-US" altLang="zh-CN" sz="1350" dirty="0">
                <a:latin typeface="微软雅黑" pitchFamily="34" charset="-122"/>
                <a:ea typeface="微软雅黑" pitchFamily="34" charset="-122"/>
              </a:rPr>
              <a:t>IEEE Xplore</a:t>
            </a:r>
            <a:r>
              <a:rPr lang="zh-CN" altLang="en-US" sz="1350" dirty="0">
                <a:latin typeface="微软雅黑" pitchFamily="34" charset="-122"/>
                <a:ea typeface="微软雅黑" pitchFamily="34" charset="-122"/>
              </a:rPr>
              <a:t>主页</a:t>
            </a:r>
            <a:endParaRPr lang="en-US" altLang="zh-CN" sz="1350" dirty="0">
              <a:latin typeface="微软雅黑" pitchFamily="34" charset="-122"/>
              <a:ea typeface="微软雅黑" pitchFamily="34" charset="-122"/>
            </a:endParaRPr>
          </a:p>
        </p:txBody>
      </p:sp>
    </p:spTree>
    <p:extLst>
      <p:ext uri="{BB962C8B-B14F-4D97-AF65-F5344CB8AC3E}">
        <p14:creationId xmlns:p14="http://schemas.microsoft.com/office/powerpoint/2010/main" val="3241511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rcRect/>
          <a:stretch/>
        </p:blipFill>
        <p:spPr>
          <a:xfrm>
            <a:off x="187536" y="936013"/>
            <a:ext cx="3375440" cy="2741160"/>
          </a:xfrm>
          <a:prstGeom prst="rect">
            <a:avLst/>
          </a:prstGeom>
          <a:ln>
            <a:noFill/>
          </a:ln>
          <a:effectLst>
            <a:outerShdw blurRad="292100" dist="139700" dir="2700000" algn="tl" rotWithShape="0">
              <a:srgbClr val="333333">
                <a:alpha val="65000"/>
              </a:srgbClr>
            </a:outerShdw>
          </a:effectLst>
        </p:spPr>
      </p:pic>
      <p:pic>
        <p:nvPicPr>
          <p:cNvPr id="2" name="图片 1"/>
          <p:cNvPicPr>
            <a:picLocks noChangeAspect="1"/>
          </p:cNvPicPr>
          <p:nvPr/>
        </p:nvPicPr>
        <p:blipFill>
          <a:blip r:embed="rId4"/>
          <a:srcRect/>
          <a:stretch/>
        </p:blipFill>
        <p:spPr bwMode="auto">
          <a:xfrm>
            <a:off x="3141948" y="1365359"/>
            <a:ext cx="5436714" cy="3443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a:extLst>
              <a:ext uri="{FF2B5EF4-FFF2-40B4-BE49-F238E27FC236}">
                <a16:creationId xmlns:a16="http://schemas.microsoft.com/office/drawing/2014/main" id="{6461AF54-945C-4DE4-B13E-85E623F51295}"/>
              </a:ext>
            </a:extLst>
          </p:cNvPr>
          <p:cNvSpPr>
            <a:spLocks noChangeArrowheads="1"/>
          </p:cNvSpPr>
          <p:nvPr/>
        </p:nvSpPr>
        <p:spPr bwMode="auto">
          <a:xfrm>
            <a:off x="1341266" y="1615678"/>
            <a:ext cx="1228294" cy="31167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17" name="标题 2">
            <a:extLst>
              <a:ext uri="{FF2B5EF4-FFF2-40B4-BE49-F238E27FC236}">
                <a16:creationId xmlns:a16="http://schemas.microsoft.com/office/drawing/2014/main" id="{4838522C-8906-4DA3-B4C8-B5B44B7778FA}"/>
              </a:ext>
            </a:extLst>
          </p:cNvPr>
          <p:cNvSpPr txBox="1">
            <a:spLocks/>
          </p:cNvSpPr>
          <p:nvPr/>
        </p:nvSpPr>
        <p:spPr>
          <a:xfrm>
            <a:off x="289626" y="449048"/>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CN" altLang="en-US" sz="2550" dirty="0">
                <a:solidFill>
                  <a:srgbClr val="C00000"/>
                </a:solidFill>
                <a:latin typeface="微软雅黑" panose="020B0503020204020204" pitchFamily="34" charset="-122"/>
                <a:ea typeface="微软雅黑" panose="020B0503020204020204" pitchFamily="34" charset="-122"/>
              </a:rPr>
              <a:t>出版物检索</a:t>
            </a:r>
            <a:r>
              <a:rPr lang="en-US" altLang="zh-TW" sz="2550" dirty="0">
                <a:solidFill>
                  <a:srgbClr val="C00000"/>
                </a:solidFill>
                <a:latin typeface="微软雅黑" panose="020B0503020204020204" pitchFamily="34" charset="-122"/>
                <a:ea typeface="微软雅黑" panose="020B0503020204020204" pitchFamily="34" charset="-122"/>
              </a:rPr>
              <a:t>- </a:t>
            </a:r>
            <a:r>
              <a:rPr lang="zh-TW" altLang="en-US" sz="2550" dirty="0">
                <a:solidFill>
                  <a:srgbClr val="C00000"/>
                </a:solidFill>
                <a:latin typeface="微软雅黑" panose="020B0503020204020204" pitchFamily="34" charset="-122"/>
                <a:ea typeface="微软雅黑" panose="020B0503020204020204" pitchFamily="34" charset="-122"/>
              </a:rPr>
              <a:t>会议</a:t>
            </a:r>
            <a:endParaRPr lang="en-US" altLang="zh-CN" sz="2550" dirty="0">
              <a:solidFill>
                <a:srgbClr val="C00000"/>
              </a:solidFill>
              <a:latin typeface="微软雅黑" panose="020B0503020204020204" pitchFamily="34" charset="-122"/>
              <a:ea typeface="微软雅黑" panose="020B0503020204020204" pitchFamily="34" charset="-122"/>
            </a:endParaRPr>
          </a:p>
        </p:txBody>
      </p:sp>
      <p:sp>
        <p:nvSpPr>
          <p:cNvPr id="18" name="Down Arrow 5">
            <a:extLst>
              <a:ext uri="{FF2B5EF4-FFF2-40B4-BE49-F238E27FC236}">
                <a16:creationId xmlns:a16="http://schemas.microsoft.com/office/drawing/2014/main" id="{B740C186-3534-4318-B963-91341CA3B54B}"/>
              </a:ext>
            </a:extLst>
          </p:cNvPr>
          <p:cNvSpPr/>
          <p:nvPr/>
        </p:nvSpPr>
        <p:spPr>
          <a:xfrm rot="16200000">
            <a:off x="2695809" y="1640572"/>
            <a:ext cx="319890" cy="274609"/>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914378">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516958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a:extLst>
              <a:ext uri="{FF2B5EF4-FFF2-40B4-BE49-F238E27FC236}">
                <a16:creationId xmlns:a16="http://schemas.microsoft.com/office/drawing/2014/main" id="{1E3C953B-D349-45C6-94A2-9BE68558D107}"/>
              </a:ext>
            </a:extLst>
          </p:cNvPr>
          <p:cNvSpPr txBox="1">
            <a:spLocks/>
          </p:cNvSpPr>
          <p:nvPr/>
        </p:nvSpPr>
        <p:spPr>
          <a:xfrm>
            <a:off x="734202" y="1206847"/>
            <a:ext cx="6625772"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endParaRPr lang="zh-CN" altLang="en-US" sz="2100" dirty="0"/>
          </a:p>
        </p:txBody>
      </p:sp>
      <p:pic>
        <p:nvPicPr>
          <p:cNvPr id="6" name="图片 5">
            <a:extLst>
              <a:ext uri="{FF2B5EF4-FFF2-40B4-BE49-F238E27FC236}">
                <a16:creationId xmlns:a16="http://schemas.microsoft.com/office/drawing/2014/main" id="{22387C0F-0FDC-4DFF-A093-CDA5BF9E6F32}"/>
              </a:ext>
            </a:extLst>
          </p:cNvPr>
          <p:cNvPicPr>
            <a:picLocks noChangeAspect="1"/>
          </p:cNvPicPr>
          <p:nvPr/>
        </p:nvPicPr>
        <p:blipFill rotWithShape="1">
          <a:blip r:embed="rId2">
            <a:extLst>
              <a:ext uri="{28A0092B-C50C-407E-A947-70E740481C1C}">
                <a14:useLocalDpi xmlns:a14="http://schemas.microsoft.com/office/drawing/2010/main" val="0"/>
              </a:ext>
            </a:extLst>
          </a:blip>
          <a:srcRect l="-166" r="-20" b="20149"/>
          <a:stretch/>
        </p:blipFill>
        <p:spPr>
          <a:xfrm>
            <a:off x="-57753" y="988789"/>
            <a:ext cx="9132926" cy="775925"/>
          </a:xfrm>
          <a:prstGeom prst="rect">
            <a:avLst/>
          </a:prstGeom>
        </p:spPr>
      </p:pic>
      <p:sp>
        <p:nvSpPr>
          <p:cNvPr id="3" name="文字方塊 2">
            <a:extLst>
              <a:ext uri="{FF2B5EF4-FFF2-40B4-BE49-F238E27FC236}">
                <a16:creationId xmlns:a16="http://schemas.microsoft.com/office/drawing/2014/main" id="{6B2E7AD9-C562-496F-9E3C-2CD31E94FA51}"/>
              </a:ext>
            </a:extLst>
          </p:cNvPr>
          <p:cNvSpPr txBox="1"/>
          <p:nvPr/>
        </p:nvSpPr>
        <p:spPr>
          <a:xfrm>
            <a:off x="3563676" y="1413226"/>
            <a:ext cx="1312479" cy="276999"/>
          </a:xfrm>
          <a:prstGeom prst="rect">
            <a:avLst/>
          </a:prstGeom>
          <a:solidFill>
            <a:schemeClr val="bg1"/>
          </a:solidFill>
        </p:spPr>
        <p:txBody>
          <a:bodyPr wrap="square" rtlCol="0">
            <a:spAutoFit/>
          </a:bodyPr>
          <a:lstStyle/>
          <a:p>
            <a:r>
              <a:rPr lang="zh-CN" altLang="en-US" sz="1200" b="1" dirty="0">
                <a:latin typeface="微軟正黑體" panose="020B0604030504040204" pitchFamily="34" charset="-120"/>
                <a:ea typeface="微軟正黑體" panose="020B0604030504040204" pitchFamily="34" charset="-120"/>
              </a:rPr>
              <a:t>机构</a:t>
            </a:r>
            <a:r>
              <a:rPr lang="zh-TW" altLang="en-US" sz="1200" b="1" dirty="0">
                <a:latin typeface="微軟正黑體" panose="020B0604030504040204" pitchFamily="34" charset="-120"/>
                <a:ea typeface="微軟正黑體" panose="020B0604030504040204" pitchFamily="34" charset="-120"/>
              </a:rPr>
              <a:t>英文名称</a:t>
            </a:r>
          </a:p>
        </p:txBody>
      </p:sp>
      <p:sp>
        <p:nvSpPr>
          <p:cNvPr id="12" name="Title 1">
            <a:extLst>
              <a:ext uri="{FF2B5EF4-FFF2-40B4-BE49-F238E27FC236}">
                <a16:creationId xmlns:a16="http://schemas.microsoft.com/office/drawing/2014/main" id="{443CEB6E-943E-4436-A7BF-CF46D71C2C16}"/>
              </a:ext>
            </a:extLst>
          </p:cNvPr>
          <p:cNvSpPr txBox="1">
            <a:spLocks/>
          </p:cNvSpPr>
          <p:nvPr/>
        </p:nvSpPr>
        <p:spPr>
          <a:xfrm>
            <a:off x="509936" y="43564"/>
            <a:ext cx="8732438" cy="815595"/>
          </a:xfrm>
          <a:prstGeom prst="rect">
            <a:avLst/>
          </a:prstGeom>
          <a:ln/>
        </p:spPr>
        <p:txBody>
          <a:bodyPr vert="horz" lIns="68580" tIns="34290" rIns="68580" bIns="34290" rtlCol="0" anchor="b">
            <a:noAutofit/>
          </a:bodyPr>
          <a:lstStyle>
            <a:lvl1pPr defTabSz="914377">
              <a:lnSpc>
                <a:spcPct val="90000"/>
              </a:lnSpc>
              <a:spcBef>
                <a:spcPct val="0"/>
              </a:spcBef>
              <a:buNone/>
              <a:defRPr sz="3600" b="1" i="0">
                <a:solidFill>
                  <a:srgbClr val="0066A1"/>
                </a:solidFill>
                <a:latin typeface="微软雅黑" panose="020B0503020204020204" pitchFamily="34" charset="-122"/>
                <a:ea typeface="微软雅黑" panose="020B0503020204020204" pitchFamily="34" charset="-122"/>
                <a:cs typeface="Calibri" charset="0"/>
              </a:defRPr>
            </a:lvl1pPr>
          </a:lstStyle>
          <a:p>
            <a:r>
              <a:rPr lang="zh-TW" altLang="en-US" sz="2700" dirty="0">
                <a:solidFill>
                  <a:srgbClr val="C00000"/>
                </a:solidFill>
              </a:rPr>
              <a:t>免费个人账号</a:t>
            </a:r>
          </a:p>
        </p:txBody>
      </p:sp>
      <p:sp>
        <p:nvSpPr>
          <p:cNvPr id="15" name="矩形 14">
            <a:extLst>
              <a:ext uri="{FF2B5EF4-FFF2-40B4-BE49-F238E27FC236}">
                <a16:creationId xmlns:a16="http://schemas.microsoft.com/office/drawing/2014/main" id="{93A8FF8B-27E5-4DCE-8BDC-4942BBB2A9F1}"/>
              </a:ext>
            </a:extLst>
          </p:cNvPr>
          <p:cNvSpPr/>
          <p:nvPr/>
        </p:nvSpPr>
        <p:spPr>
          <a:xfrm>
            <a:off x="7227123" y="959239"/>
            <a:ext cx="924806" cy="3024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形用户界面, 网站&#10;&#10;描述已自动生成">
            <a:extLst>
              <a:ext uri="{FF2B5EF4-FFF2-40B4-BE49-F238E27FC236}">
                <a16:creationId xmlns:a16="http://schemas.microsoft.com/office/drawing/2014/main" id="{F1240926-E8EF-4750-9E8A-F385AD9E6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 y="2022508"/>
            <a:ext cx="9020639" cy="2952902"/>
          </a:xfrm>
          <a:prstGeom prst="rect">
            <a:avLst/>
          </a:prstGeom>
        </p:spPr>
      </p:pic>
      <p:sp>
        <p:nvSpPr>
          <p:cNvPr id="13" name="文字方塊 2">
            <a:extLst>
              <a:ext uri="{FF2B5EF4-FFF2-40B4-BE49-F238E27FC236}">
                <a16:creationId xmlns:a16="http://schemas.microsoft.com/office/drawing/2014/main" id="{175D506B-3791-46AD-8D4E-C17D0070B6EE}"/>
              </a:ext>
            </a:extLst>
          </p:cNvPr>
          <p:cNvSpPr txBox="1"/>
          <p:nvPr/>
        </p:nvSpPr>
        <p:spPr>
          <a:xfrm>
            <a:off x="3588698" y="2437113"/>
            <a:ext cx="1312479" cy="276999"/>
          </a:xfrm>
          <a:prstGeom prst="rect">
            <a:avLst/>
          </a:prstGeom>
          <a:solidFill>
            <a:schemeClr val="bg1"/>
          </a:solidFill>
        </p:spPr>
        <p:txBody>
          <a:bodyPr wrap="square" rtlCol="0">
            <a:spAutoFit/>
          </a:bodyPr>
          <a:lstStyle/>
          <a:p>
            <a:r>
              <a:rPr lang="zh-CN" altLang="en-US" sz="1200" b="1" dirty="0">
                <a:latin typeface="微軟正黑體" panose="020B0604030504040204" pitchFamily="34" charset="-120"/>
                <a:ea typeface="微軟正黑體" panose="020B0604030504040204" pitchFamily="34" charset="-120"/>
              </a:rPr>
              <a:t>机构</a:t>
            </a:r>
            <a:r>
              <a:rPr lang="zh-TW" altLang="en-US" sz="1200" b="1" dirty="0">
                <a:latin typeface="微軟正黑體" panose="020B0604030504040204" pitchFamily="34" charset="-120"/>
                <a:ea typeface="微軟正黑體" panose="020B0604030504040204" pitchFamily="34" charset="-120"/>
              </a:rPr>
              <a:t>英文名称</a:t>
            </a:r>
          </a:p>
        </p:txBody>
      </p:sp>
      <p:sp>
        <p:nvSpPr>
          <p:cNvPr id="14" name="箭头: 下 13">
            <a:extLst>
              <a:ext uri="{FF2B5EF4-FFF2-40B4-BE49-F238E27FC236}">
                <a16:creationId xmlns:a16="http://schemas.microsoft.com/office/drawing/2014/main" id="{BB2F4595-814B-45DA-9081-09F7211E461F}"/>
              </a:ext>
            </a:extLst>
          </p:cNvPr>
          <p:cNvSpPr/>
          <p:nvPr/>
        </p:nvSpPr>
        <p:spPr>
          <a:xfrm>
            <a:off x="7521058" y="1474259"/>
            <a:ext cx="464344" cy="385763"/>
          </a:xfrm>
          <a:prstGeom prst="downArrow">
            <a:avLst/>
          </a:prstGeom>
          <a:solidFill>
            <a:srgbClr val="C00000"/>
          </a:solidFill>
          <a:ln w="38100">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b="1">
              <a:ln w="22225">
                <a:solidFill>
                  <a:schemeClr val="accent2"/>
                </a:solidFill>
                <a:prstDash val="solid"/>
              </a:ln>
              <a:solidFill>
                <a:schemeClr val="accent2">
                  <a:lumMod val="40000"/>
                  <a:lumOff val="60000"/>
                </a:schemeClr>
              </a:solidFill>
            </a:endParaRPr>
          </a:p>
        </p:txBody>
      </p:sp>
      <p:sp>
        <p:nvSpPr>
          <p:cNvPr id="18" name="矩形 17">
            <a:extLst>
              <a:ext uri="{FF2B5EF4-FFF2-40B4-BE49-F238E27FC236}">
                <a16:creationId xmlns:a16="http://schemas.microsoft.com/office/drawing/2014/main" id="{44FCF353-2F9F-4562-BAD6-27071E63C116}"/>
              </a:ext>
            </a:extLst>
          </p:cNvPr>
          <p:cNvSpPr/>
          <p:nvPr/>
        </p:nvSpPr>
        <p:spPr>
          <a:xfrm>
            <a:off x="7227123" y="1965863"/>
            <a:ext cx="1852863" cy="3024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6">
            <a:extLst>
              <a:ext uri="{FF2B5EF4-FFF2-40B4-BE49-F238E27FC236}">
                <a16:creationId xmlns:a16="http://schemas.microsoft.com/office/drawing/2014/main" id="{3D6CF327-CBA6-4F13-BBC0-ED23258D97F4}"/>
              </a:ext>
            </a:extLst>
          </p:cNvPr>
          <p:cNvSpPr>
            <a:spLocks noChangeArrowheads="1"/>
          </p:cNvSpPr>
          <p:nvPr/>
        </p:nvSpPr>
        <p:spPr bwMode="auto">
          <a:xfrm>
            <a:off x="6097229" y="955189"/>
            <a:ext cx="1071187"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b="1" dirty="0">
                <a:solidFill>
                  <a:srgbClr val="FFFF00"/>
                </a:solidFill>
                <a:latin typeface="微软雅黑" pitchFamily="34" charset="-122"/>
                <a:ea typeface="微软雅黑" pitchFamily="34" charset="-122"/>
              </a:rPr>
              <a:t>免费</a:t>
            </a:r>
            <a:r>
              <a:rPr lang="zh-TW" altLang="en-US" sz="1350" b="1" dirty="0">
                <a:solidFill>
                  <a:srgbClr val="FFFF00"/>
                </a:solidFill>
                <a:latin typeface="微软雅黑" pitchFamily="34" charset="-122"/>
                <a:ea typeface="微软雅黑" pitchFamily="34" charset="-122"/>
              </a:rPr>
              <a:t>注册</a:t>
            </a:r>
            <a:endParaRPr lang="en-US" altLang="zh-CN" sz="1350" b="1" dirty="0">
              <a:solidFill>
                <a:srgbClr val="FFFF00"/>
              </a:solidFill>
              <a:latin typeface="微软雅黑" pitchFamily="34" charset="-122"/>
              <a:ea typeface="微软雅黑" pitchFamily="34" charset="-122"/>
            </a:endParaRPr>
          </a:p>
        </p:txBody>
      </p:sp>
      <p:sp>
        <p:nvSpPr>
          <p:cNvPr id="21" name="矩形 20">
            <a:extLst>
              <a:ext uri="{FF2B5EF4-FFF2-40B4-BE49-F238E27FC236}">
                <a16:creationId xmlns:a16="http://schemas.microsoft.com/office/drawing/2014/main" id="{3C91CA9F-7E77-44F5-8B54-5727103507B1}"/>
              </a:ext>
            </a:extLst>
          </p:cNvPr>
          <p:cNvSpPr/>
          <p:nvPr/>
        </p:nvSpPr>
        <p:spPr>
          <a:xfrm>
            <a:off x="2071837" y="2375034"/>
            <a:ext cx="1374680" cy="24905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9">
            <a:extLst>
              <a:ext uri="{FF2B5EF4-FFF2-40B4-BE49-F238E27FC236}">
                <a16:creationId xmlns:a16="http://schemas.microsoft.com/office/drawing/2014/main" id="{50AAC32E-4F3F-462E-B8EC-C45F61A259DB}"/>
              </a:ext>
            </a:extLst>
          </p:cNvPr>
          <p:cNvSpPr txBox="1">
            <a:spLocks noChangeArrowheads="1"/>
          </p:cNvSpPr>
          <p:nvPr/>
        </p:nvSpPr>
        <p:spPr bwMode="auto">
          <a:xfrm>
            <a:off x="3588698" y="2469430"/>
            <a:ext cx="4547664" cy="2443222"/>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defPPr>
              <a:defRPr lang="en-US"/>
            </a:defPPr>
            <a:lvl1pPr eaLnBrk="1" hangingPunct="1">
              <a:spcBef>
                <a:spcPct val="20000"/>
              </a:spcBef>
              <a:buClr>
                <a:schemeClr val="bg2"/>
              </a:buClr>
              <a:buSzPct val="80000"/>
              <a:buFont typeface="Wingdings" pitchFamily="2" charset="2"/>
              <a:buNone/>
              <a:defRPr sz="2000" b="1">
                <a:solidFill>
                  <a:schemeClr val="lt1"/>
                </a:solidFill>
                <a:latin typeface="微软雅黑" pitchFamily="34" charset="-122"/>
                <a:ea typeface="微软雅黑" pitchFamily="34" charset="-122"/>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en-US" altLang="zh-CN" sz="1800" dirty="0"/>
              <a:t>IEEE Xplore</a:t>
            </a:r>
            <a:r>
              <a:rPr lang="zh-CN" altLang="en-US" sz="1800" dirty="0"/>
              <a:t>个人账号可以：</a:t>
            </a:r>
            <a:endParaRPr lang="en-US" altLang="zh-CN" sz="1800" dirty="0"/>
          </a:p>
          <a:p>
            <a:pPr marL="214313" indent="-214313">
              <a:spcBef>
                <a:spcPts val="450"/>
              </a:spcBef>
              <a:buFont typeface="Wingdings" panose="05000000000000000000" pitchFamily="2" charset="2"/>
              <a:buChar char="l"/>
              <a:defRPr/>
            </a:pPr>
            <a:r>
              <a:rPr lang="zh-TW" altLang="en-US" sz="1350" b="0" dirty="0"/>
              <a:t>追踪最新技术、</a:t>
            </a:r>
            <a:r>
              <a:rPr lang="zh-CN" altLang="en-US" sz="1350" b="0" dirty="0"/>
              <a:t>权威研究人员</a:t>
            </a:r>
            <a:r>
              <a:rPr lang="en-US" altLang="zh-CN" sz="1350" b="0" dirty="0"/>
              <a:t>/</a:t>
            </a:r>
            <a:r>
              <a:rPr lang="zh-CN" altLang="en-US" sz="1350" b="0" dirty="0"/>
              <a:t>机构</a:t>
            </a:r>
            <a:r>
              <a:rPr lang="zh-TW" altLang="en-US" sz="1350" b="0" dirty="0"/>
              <a:t>发表</a:t>
            </a:r>
            <a:r>
              <a:rPr lang="zh-CN" altLang="en-US" sz="1350" b="0" dirty="0"/>
              <a:t>的</a:t>
            </a:r>
            <a:r>
              <a:rPr lang="zh-TW" altLang="en-US" sz="1350" b="0" dirty="0"/>
              <a:t>文献、特定出版物等</a:t>
            </a:r>
          </a:p>
          <a:p>
            <a:pPr marL="214313" indent="-214313">
              <a:spcBef>
                <a:spcPts val="450"/>
              </a:spcBef>
              <a:buFont typeface="Wingdings" panose="05000000000000000000" pitchFamily="2" charset="2"/>
              <a:buChar char="l"/>
              <a:defRPr/>
            </a:pPr>
            <a:r>
              <a:rPr lang="zh-TW" altLang="en-US" sz="1350" b="0" dirty="0"/>
              <a:t>创建个人</a:t>
            </a:r>
            <a:r>
              <a:rPr lang="zh-CN" altLang="en-US" sz="1350" b="0" dirty="0"/>
              <a:t>资料夹</a:t>
            </a:r>
            <a:r>
              <a:rPr lang="zh-TW" altLang="en-US" sz="1350" b="0" dirty="0"/>
              <a:t>，分类管理文献数据</a:t>
            </a:r>
          </a:p>
          <a:p>
            <a:pPr marL="214313" indent="-214313">
              <a:spcBef>
                <a:spcPts val="450"/>
              </a:spcBef>
              <a:buFont typeface="Wingdings" panose="05000000000000000000" pitchFamily="2" charset="2"/>
              <a:buChar char="l"/>
              <a:defRPr/>
            </a:pPr>
            <a:r>
              <a:rPr lang="zh-TW" altLang="en-US" sz="1350" b="0" dirty="0"/>
              <a:t>设置</a:t>
            </a:r>
            <a:r>
              <a:rPr lang="zh-CN" altLang="en-US" sz="1350" b="0" dirty="0"/>
              <a:t>最喜爱的封面期刊，便于随时访问</a:t>
            </a:r>
            <a:endParaRPr lang="en-US" altLang="zh-CN" sz="1350" b="0" dirty="0"/>
          </a:p>
          <a:p>
            <a:pPr marL="214313" indent="-214313">
              <a:spcBef>
                <a:spcPts val="450"/>
              </a:spcBef>
              <a:buFont typeface="Wingdings" panose="05000000000000000000" pitchFamily="2" charset="2"/>
              <a:buChar char="l"/>
              <a:defRPr/>
            </a:pPr>
            <a:r>
              <a:rPr lang="zh-CN" altLang="en-US" sz="1350" b="0" dirty="0"/>
              <a:t>设置页面显示偏好</a:t>
            </a:r>
            <a:endParaRPr lang="en-US" altLang="zh-CN" sz="1350" b="0" dirty="0"/>
          </a:p>
          <a:p>
            <a:pPr marL="214313" indent="-214313">
              <a:spcBef>
                <a:spcPts val="450"/>
              </a:spcBef>
              <a:buFont typeface="Wingdings" panose="05000000000000000000" pitchFamily="2" charset="2"/>
              <a:buChar char="l"/>
              <a:defRPr/>
            </a:pPr>
            <a:r>
              <a:rPr lang="zh-CN" altLang="en-US" sz="1350" b="0" dirty="0"/>
              <a:t>查看检索历史</a:t>
            </a:r>
            <a:endParaRPr lang="en-US" altLang="zh-CN" sz="1350" b="0" dirty="0"/>
          </a:p>
          <a:p>
            <a:pPr>
              <a:spcBef>
                <a:spcPts val="450"/>
              </a:spcBef>
              <a:defRPr/>
            </a:pPr>
            <a:r>
              <a:rPr lang="zh-CN" altLang="en-US" sz="1350" b="0" dirty="0"/>
              <a:t>    等等</a:t>
            </a:r>
            <a:endParaRPr lang="zh-TW" altLang="en-US" sz="1350" b="0" dirty="0"/>
          </a:p>
        </p:txBody>
      </p:sp>
    </p:spTree>
    <p:extLst>
      <p:ext uri="{BB962C8B-B14F-4D97-AF65-F5344CB8AC3E}">
        <p14:creationId xmlns:p14="http://schemas.microsoft.com/office/powerpoint/2010/main" val="287505061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形用户界面&#10;&#10;描述已自动生成">
            <a:extLst>
              <a:ext uri="{FF2B5EF4-FFF2-40B4-BE49-F238E27FC236}">
                <a16:creationId xmlns:a16="http://schemas.microsoft.com/office/drawing/2014/main" id="{AD067DDE-1286-4D86-876C-85B6EC209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 y="917761"/>
            <a:ext cx="7658101" cy="4045456"/>
          </a:xfrm>
          <a:prstGeom prst="rect">
            <a:avLst/>
          </a:prstGeom>
        </p:spPr>
      </p:pic>
      <p:sp>
        <p:nvSpPr>
          <p:cNvPr id="6" name="矩形 2">
            <a:extLst>
              <a:ext uri="{FF2B5EF4-FFF2-40B4-BE49-F238E27FC236}">
                <a16:creationId xmlns:a16="http://schemas.microsoft.com/office/drawing/2014/main" id="{EDDF8767-5653-4F06-9CC9-7C646C5C072E}"/>
              </a:ext>
            </a:extLst>
          </p:cNvPr>
          <p:cNvSpPr>
            <a:spLocks noChangeArrowheads="1"/>
          </p:cNvSpPr>
          <p:nvPr/>
        </p:nvSpPr>
        <p:spPr bwMode="auto">
          <a:xfrm>
            <a:off x="6389278" y="2387165"/>
            <a:ext cx="1143000" cy="1539363"/>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7" name="矩形 6">
            <a:extLst>
              <a:ext uri="{FF2B5EF4-FFF2-40B4-BE49-F238E27FC236}">
                <a16:creationId xmlns:a16="http://schemas.microsoft.com/office/drawing/2014/main" id="{AC40F1D7-3A24-4111-8DCE-3309AD9A8CCB}"/>
              </a:ext>
            </a:extLst>
          </p:cNvPr>
          <p:cNvSpPr>
            <a:spLocks noChangeArrowheads="1"/>
          </p:cNvSpPr>
          <p:nvPr/>
        </p:nvSpPr>
        <p:spPr bwMode="auto">
          <a:xfrm>
            <a:off x="749688" y="1951916"/>
            <a:ext cx="4885184" cy="60782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检索</a:t>
            </a:r>
            <a:r>
              <a:rPr lang="zh-TW" altLang="en-US" sz="1350" dirty="0">
                <a:latin typeface="微软雅黑" pitchFamily="34" charset="-122"/>
                <a:ea typeface="微软雅黑" pitchFamily="34" charset="-122"/>
              </a:rPr>
              <a:t>特定</a:t>
            </a:r>
            <a:r>
              <a:rPr lang="zh-CN" altLang="en-US" sz="1350" dirty="0">
                <a:latin typeface="微软雅黑" pitchFamily="34" charset="-122"/>
                <a:ea typeface="微软雅黑" pitchFamily="34" charset="-122"/>
              </a:rPr>
              <a:t>技术内容</a:t>
            </a:r>
            <a:endParaRPr lang="en-US" altLang="zh-CN" sz="1350" dirty="0">
              <a:latin typeface="微软雅黑" pitchFamily="34" charset="-122"/>
              <a:ea typeface="微软雅黑" pitchFamily="34" charset="-122"/>
            </a:endParaRPr>
          </a:p>
          <a:p>
            <a:pPr algn="ctr" eaLnBrk="1" hangingPunct="1">
              <a:spcBef>
                <a:spcPct val="20000"/>
              </a:spcBef>
              <a:buClr>
                <a:schemeClr val="bg2"/>
              </a:buClr>
              <a:buSzPct val="80000"/>
              <a:buFont typeface="Wingdings" pitchFamily="2" charset="2"/>
              <a:buNone/>
              <a:defRPr/>
            </a:pPr>
            <a:r>
              <a:rPr lang="zh-TW" altLang="en-US" sz="1350" dirty="0">
                <a:latin typeface="微软雅黑" pitchFamily="34" charset="-122"/>
                <a:ea typeface="微软雅黑" pitchFamily="34" charset="-122"/>
              </a:rPr>
              <a:t>可包含</a:t>
            </a:r>
            <a:r>
              <a:rPr lang="zh-CN" altLang="en-US" sz="1350" dirty="0">
                <a:latin typeface="微软雅黑" pitchFamily="34" charset="-122"/>
                <a:ea typeface="微软雅黑" pitchFamily="34" charset="-122"/>
              </a:rPr>
              <a:t>多种</a:t>
            </a:r>
            <a:r>
              <a:rPr lang="zh-TW" altLang="en-US" sz="1350" dirty="0">
                <a:latin typeface="微软雅黑" pitchFamily="34" charset="-122"/>
                <a:ea typeface="微软雅黑" pitchFamily="34" charset="-122"/>
              </a:rPr>
              <a:t>条件，如：关键词、年代、特定期刊、机构等</a:t>
            </a:r>
            <a:endParaRPr lang="en-US" altLang="zh-CN" sz="1350" dirty="0">
              <a:latin typeface="微软雅黑" pitchFamily="34" charset="-122"/>
              <a:ea typeface="微软雅黑" pitchFamily="34" charset="-122"/>
            </a:endParaRPr>
          </a:p>
        </p:txBody>
      </p:sp>
      <p:sp>
        <p:nvSpPr>
          <p:cNvPr id="8" name="矩形 2">
            <a:extLst>
              <a:ext uri="{FF2B5EF4-FFF2-40B4-BE49-F238E27FC236}">
                <a16:creationId xmlns:a16="http://schemas.microsoft.com/office/drawing/2014/main" id="{062A01FA-7EFD-4C0A-BCEB-FDBDC8B590B5}"/>
              </a:ext>
            </a:extLst>
          </p:cNvPr>
          <p:cNvSpPr>
            <a:spLocks noChangeArrowheads="1"/>
          </p:cNvSpPr>
          <p:nvPr/>
        </p:nvSpPr>
        <p:spPr bwMode="auto">
          <a:xfrm>
            <a:off x="700213" y="2605738"/>
            <a:ext cx="4934659" cy="306467"/>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10" name="矩形 6">
            <a:extLst>
              <a:ext uri="{FF2B5EF4-FFF2-40B4-BE49-F238E27FC236}">
                <a16:creationId xmlns:a16="http://schemas.microsoft.com/office/drawing/2014/main" id="{6BB249E7-61B6-49CE-BAA1-EA6C0B06C3DC}"/>
              </a:ext>
            </a:extLst>
          </p:cNvPr>
          <p:cNvSpPr>
            <a:spLocks noChangeArrowheads="1"/>
          </p:cNvSpPr>
          <p:nvPr/>
        </p:nvSpPr>
        <p:spPr bwMode="auto">
          <a:xfrm>
            <a:off x="6278899" y="1974224"/>
            <a:ext cx="1414919"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设</a:t>
            </a:r>
            <a:r>
              <a:rPr lang="zh-TW" altLang="en-US" sz="1350" dirty="0">
                <a:latin typeface="微软雅黑" pitchFamily="34" charset="-122"/>
                <a:ea typeface="微软雅黑" pitchFamily="34" charset="-122"/>
              </a:rPr>
              <a:t>定</a:t>
            </a:r>
            <a:r>
              <a:rPr lang="zh-CN" altLang="en-US" sz="1350" dirty="0">
                <a:latin typeface="微软雅黑" pitchFamily="34" charset="-122"/>
                <a:ea typeface="微软雅黑" pitchFamily="34" charset="-122"/>
              </a:rPr>
              <a:t>追踪提醒</a:t>
            </a:r>
            <a:endParaRPr lang="en-US" altLang="zh-CN" sz="1350" dirty="0">
              <a:latin typeface="微软雅黑" pitchFamily="34" charset="-122"/>
              <a:ea typeface="微软雅黑" pitchFamily="34" charset="-122"/>
            </a:endParaRPr>
          </a:p>
        </p:txBody>
      </p:sp>
      <p:sp>
        <p:nvSpPr>
          <p:cNvPr id="11" name="标题 2">
            <a:extLst>
              <a:ext uri="{FF2B5EF4-FFF2-40B4-BE49-F238E27FC236}">
                <a16:creationId xmlns:a16="http://schemas.microsoft.com/office/drawing/2014/main" id="{6529DF1E-F3D2-4A46-BD1C-90B0C5105DBC}"/>
              </a:ext>
            </a:extLst>
          </p:cNvPr>
          <p:cNvSpPr txBox="1">
            <a:spLocks/>
          </p:cNvSpPr>
          <p:nvPr/>
        </p:nvSpPr>
        <p:spPr>
          <a:xfrm>
            <a:off x="406199" y="349861"/>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CN" altLang="en-US" sz="2550" dirty="0">
                <a:solidFill>
                  <a:srgbClr val="C00000"/>
                </a:solidFill>
                <a:latin typeface="微软雅黑" panose="020B0503020204020204" pitchFamily="34" charset="-122"/>
                <a:ea typeface="微软雅黑" panose="020B0503020204020204" pitchFamily="34" charset="-122"/>
              </a:rPr>
              <a:t>个性化设定 </a:t>
            </a:r>
            <a:r>
              <a:rPr lang="en-US" altLang="zh-TW" sz="2550" dirty="0">
                <a:solidFill>
                  <a:srgbClr val="C00000"/>
                </a:solidFill>
                <a:latin typeface="微软雅黑" panose="020B0503020204020204" pitchFamily="34" charset="-122"/>
                <a:ea typeface="微软雅黑" panose="020B0503020204020204" pitchFamily="34" charset="-122"/>
              </a:rPr>
              <a:t>– </a:t>
            </a:r>
            <a:r>
              <a:rPr lang="zh-TW" altLang="en-US" sz="2550" dirty="0">
                <a:solidFill>
                  <a:srgbClr val="C00000"/>
                </a:solidFill>
                <a:latin typeface="微软雅黑" panose="020B0503020204020204" pitchFamily="34" charset="-122"/>
                <a:ea typeface="微软雅黑" panose="020B0503020204020204" pitchFamily="34" charset="-122"/>
              </a:rPr>
              <a:t>检索提醒</a:t>
            </a:r>
            <a:r>
              <a:rPr lang="en-US" altLang="zh-TW" sz="2550" dirty="0">
                <a:solidFill>
                  <a:srgbClr val="C00000"/>
                </a:solidFill>
                <a:latin typeface="微软雅黑" panose="020B0503020204020204" pitchFamily="34" charset="-122"/>
                <a:ea typeface="微软雅黑" panose="020B0503020204020204" pitchFamily="34" charset="-122"/>
              </a:rPr>
              <a:t>:</a:t>
            </a:r>
            <a:r>
              <a:rPr lang="zh-TW" altLang="en-US" sz="2550" dirty="0">
                <a:solidFill>
                  <a:srgbClr val="C00000"/>
                </a:solidFill>
                <a:latin typeface="微软雅黑" panose="020B0503020204020204" pitchFamily="34" charset="-122"/>
                <a:ea typeface="微软雅黑" panose="020B0503020204020204" pitchFamily="34" charset="-122"/>
              </a:rPr>
              <a:t>追踪特定技术</a:t>
            </a:r>
            <a:endParaRPr lang="en-US" altLang="zh-CN" sz="2550" dirty="0">
              <a:solidFill>
                <a:srgbClr val="C0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2631706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77C1555-4E1B-4388-AA82-AAF811A2211D}"/>
              </a:ext>
            </a:extLst>
          </p:cNvPr>
          <p:cNvPicPr>
            <a:picLocks noChangeAspect="1"/>
          </p:cNvPicPr>
          <p:nvPr/>
        </p:nvPicPr>
        <p:blipFill>
          <a:blip r:embed="rId4"/>
          <a:srcRect/>
          <a:stretch/>
        </p:blipFill>
        <p:spPr>
          <a:xfrm>
            <a:off x="305155" y="819994"/>
            <a:ext cx="4625430" cy="2226378"/>
          </a:xfrm>
          <a:prstGeom prst="rect">
            <a:avLst/>
          </a:prstGeom>
          <a:ln w="19050">
            <a:solidFill>
              <a:schemeClr val="bg1">
                <a:lumMod val="85000"/>
              </a:schemeClr>
            </a:solidFill>
          </a:ln>
        </p:spPr>
      </p:pic>
      <p:pic>
        <p:nvPicPr>
          <p:cNvPr id="4" name="图片 3">
            <a:extLst>
              <a:ext uri="{FF2B5EF4-FFF2-40B4-BE49-F238E27FC236}">
                <a16:creationId xmlns:a16="http://schemas.microsoft.com/office/drawing/2014/main" id="{F5A1EEDD-29EB-4A69-B3BB-743B56F12442}"/>
              </a:ext>
            </a:extLst>
          </p:cNvPr>
          <p:cNvPicPr>
            <a:picLocks noChangeAspect="1"/>
          </p:cNvPicPr>
          <p:nvPr/>
        </p:nvPicPr>
        <p:blipFill rotWithShape="1">
          <a:blip r:embed="rId5"/>
          <a:srcRect l="-53" r="302"/>
          <a:stretch/>
        </p:blipFill>
        <p:spPr>
          <a:xfrm>
            <a:off x="1870364" y="2316455"/>
            <a:ext cx="7148945" cy="3507678"/>
          </a:xfrm>
          <a:prstGeom prst="rect">
            <a:avLst/>
          </a:prstGeom>
          <a:ln>
            <a:noFill/>
          </a:ln>
          <a:effectLst>
            <a:outerShdw blurRad="292100" dist="139700" dir="2700000" algn="tl" rotWithShape="0">
              <a:srgbClr val="333333">
                <a:alpha val="65000"/>
              </a:srgbClr>
            </a:outerShdw>
          </a:effectLst>
        </p:spPr>
      </p:pic>
      <p:sp>
        <p:nvSpPr>
          <p:cNvPr id="6" name="矩形 6">
            <a:extLst>
              <a:ext uri="{FF2B5EF4-FFF2-40B4-BE49-F238E27FC236}">
                <a16:creationId xmlns:a16="http://schemas.microsoft.com/office/drawing/2014/main" id="{BE48B3CE-24E7-4873-B953-EB5E38ACC921}"/>
              </a:ext>
            </a:extLst>
          </p:cNvPr>
          <p:cNvSpPr>
            <a:spLocks noChangeArrowheads="1"/>
          </p:cNvSpPr>
          <p:nvPr/>
        </p:nvSpPr>
        <p:spPr bwMode="auto">
          <a:xfrm>
            <a:off x="3137127" y="1439782"/>
            <a:ext cx="2043113"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检索机构发文</a:t>
            </a:r>
            <a:endParaRPr lang="en-US" altLang="zh-CN" sz="1350" dirty="0">
              <a:latin typeface="微软雅黑" pitchFamily="34" charset="-122"/>
              <a:ea typeface="微软雅黑" pitchFamily="34" charset="-122"/>
            </a:endParaRPr>
          </a:p>
        </p:txBody>
      </p:sp>
      <p:sp>
        <p:nvSpPr>
          <p:cNvPr id="7" name="矩形 2">
            <a:extLst>
              <a:ext uri="{FF2B5EF4-FFF2-40B4-BE49-F238E27FC236}">
                <a16:creationId xmlns:a16="http://schemas.microsoft.com/office/drawing/2014/main" id="{08EA8BBC-8CFB-46FA-BF72-C882E34C638B}"/>
              </a:ext>
            </a:extLst>
          </p:cNvPr>
          <p:cNvSpPr>
            <a:spLocks noChangeArrowheads="1"/>
          </p:cNvSpPr>
          <p:nvPr/>
        </p:nvSpPr>
        <p:spPr bwMode="auto">
          <a:xfrm>
            <a:off x="416445" y="1860173"/>
            <a:ext cx="3868038" cy="395351"/>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9" name="矩形 6">
            <a:extLst>
              <a:ext uri="{FF2B5EF4-FFF2-40B4-BE49-F238E27FC236}">
                <a16:creationId xmlns:a16="http://schemas.microsoft.com/office/drawing/2014/main" id="{17BD4ECA-7865-4E58-AE2E-5CEB77455141}"/>
              </a:ext>
            </a:extLst>
          </p:cNvPr>
          <p:cNvSpPr>
            <a:spLocks noChangeArrowheads="1"/>
          </p:cNvSpPr>
          <p:nvPr/>
        </p:nvSpPr>
        <p:spPr bwMode="auto">
          <a:xfrm>
            <a:off x="6975361" y="1942027"/>
            <a:ext cx="1414919"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设置追踪提醒</a:t>
            </a:r>
            <a:endParaRPr lang="en-US" altLang="zh-CN" sz="1350" dirty="0">
              <a:latin typeface="微软雅黑" pitchFamily="34" charset="-122"/>
              <a:ea typeface="微软雅黑" pitchFamily="34" charset="-122"/>
            </a:endParaRPr>
          </a:p>
        </p:txBody>
      </p:sp>
      <p:sp>
        <p:nvSpPr>
          <p:cNvPr id="12" name="标题 2">
            <a:extLst>
              <a:ext uri="{FF2B5EF4-FFF2-40B4-BE49-F238E27FC236}">
                <a16:creationId xmlns:a16="http://schemas.microsoft.com/office/drawing/2014/main" id="{3C142AC2-D440-4A41-9218-69A8F2F84930}"/>
              </a:ext>
            </a:extLst>
          </p:cNvPr>
          <p:cNvSpPr txBox="1">
            <a:spLocks/>
          </p:cNvSpPr>
          <p:nvPr/>
        </p:nvSpPr>
        <p:spPr>
          <a:xfrm>
            <a:off x="332240" y="287730"/>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CN" altLang="en-US" sz="2550" dirty="0">
                <a:solidFill>
                  <a:srgbClr val="C00000"/>
                </a:solidFill>
                <a:latin typeface="微软雅黑" panose="020B0503020204020204" pitchFamily="34" charset="-122"/>
                <a:ea typeface="微软雅黑" panose="020B0503020204020204" pitchFamily="34" charset="-122"/>
              </a:rPr>
              <a:t>个性化设定</a:t>
            </a:r>
            <a:r>
              <a:rPr lang="zh-TW" altLang="en-US" sz="2550" dirty="0">
                <a:solidFill>
                  <a:srgbClr val="C00000"/>
                </a:solidFill>
                <a:latin typeface="微软雅黑" panose="020B0503020204020204" pitchFamily="34" charset="-122"/>
                <a:ea typeface="微软雅黑" panose="020B0503020204020204" pitchFamily="34" charset="-122"/>
              </a:rPr>
              <a:t> </a:t>
            </a:r>
            <a:r>
              <a:rPr lang="en-US" altLang="zh-TW" sz="2550" dirty="0">
                <a:solidFill>
                  <a:srgbClr val="C00000"/>
                </a:solidFill>
                <a:latin typeface="微软雅黑" panose="020B0503020204020204" pitchFamily="34" charset="-122"/>
                <a:ea typeface="微软雅黑" panose="020B0503020204020204" pitchFamily="34" charset="-122"/>
              </a:rPr>
              <a:t>– </a:t>
            </a:r>
            <a:r>
              <a:rPr lang="zh-TW" altLang="en-US" sz="2550" dirty="0">
                <a:solidFill>
                  <a:srgbClr val="C00000"/>
                </a:solidFill>
                <a:latin typeface="微软雅黑" panose="020B0503020204020204" pitchFamily="34" charset="-122"/>
                <a:ea typeface="微软雅黑" panose="020B0503020204020204" pitchFamily="34" charset="-122"/>
              </a:rPr>
              <a:t>检索提醒</a:t>
            </a:r>
            <a:r>
              <a:rPr lang="en-US" altLang="zh-TW" sz="2550" dirty="0">
                <a:solidFill>
                  <a:srgbClr val="C00000"/>
                </a:solidFill>
                <a:latin typeface="微软雅黑" panose="020B0503020204020204" pitchFamily="34" charset="-122"/>
                <a:ea typeface="微软雅黑" panose="020B0503020204020204" pitchFamily="34" charset="-122"/>
              </a:rPr>
              <a:t>:</a:t>
            </a:r>
            <a:r>
              <a:rPr lang="zh-TW" altLang="en-US" sz="2550" dirty="0">
                <a:solidFill>
                  <a:srgbClr val="C00000"/>
                </a:solidFill>
                <a:latin typeface="微软雅黑" panose="020B0503020204020204" pitchFamily="34" charset="-122"/>
                <a:ea typeface="微软雅黑" panose="020B0503020204020204" pitchFamily="34" charset="-122"/>
              </a:rPr>
              <a:t>追踪特定机构</a:t>
            </a:r>
            <a:endParaRPr lang="en-US" altLang="zh-CN" sz="2550" dirty="0">
              <a:solidFill>
                <a:srgbClr val="C00000"/>
              </a:solidFill>
              <a:latin typeface="微软雅黑" panose="020B0503020204020204" pitchFamily="34" charset="-122"/>
              <a:ea typeface="微软雅黑" panose="020B0503020204020204" pitchFamily="34" charset="-122"/>
            </a:endParaRPr>
          </a:p>
        </p:txBody>
      </p:sp>
      <p:sp>
        <p:nvSpPr>
          <p:cNvPr id="8" name="矩形 2">
            <a:extLst>
              <a:ext uri="{FF2B5EF4-FFF2-40B4-BE49-F238E27FC236}">
                <a16:creationId xmlns:a16="http://schemas.microsoft.com/office/drawing/2014/main" id="{993FBDFF-EDE4-4B96-B180-9FDEEAC9138D}"/>
              </a:ext>
            </a:extLst>
          </p:cNvPr>
          <p:cNvSpPr>
            <a:spLocks noChangeArrowheads="1"/>
          </p:cNvSpPr>
          <p:nvPr/>
        </p:nvSpPr>
        <p:spPr bwMode="auto">
          <a:xfrm>
            <a:off x="7201608" y="2382160"/>
            <a:ext cx="1028701" cy="262582"/>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Tree>
    <p:custDataLst>
      <p:tags r:id="rId1"/>
    </p:custDataLst>
    <p:extLst>
      <p:ext uri="{BB962C8B-B14F-4D97-AF65-F5344CB8AC3E}">
        <p14:creationId xmlns:p14="http://schemas.microsoft.com/office/powerpoint/2010/main" val="3633619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FAD287F3-D7A3-D466-1063-6C4273EC62C9}"/>
              </a:ext>
            </a:extLst>
          </p:cNvPr>
          <p:cNvSpPr>
            <a:spLocks noGrp="1"/>
          </p:cNvSpPr>
          <p:nvPr>
            <p:ph type="title"/>
          </p:nvPr>
        </p:nvSpPr>
        <p:spPr/>
        <p:txBody>
          <a:bodyPr/>
          <a:lstStyle/>
          <a:p>
            <a:r>
              <a:rPr lang="zh-CN" altLang="en-US" dirty="0">
                <a:solidFill>
                  <a:srgbClr val="C00000"/>
                </a:solidFill>
                <a:latin typeface="微软雅黑" panose="020B0503020204020204" pitchFamily="34" charset="-122"/>
                <a:ea typeface="微软雅黑" panose="020B0503020204020204" pitchFamily="34" charset="-122"/>
              </a:rPr>
              <a:t>兰理工在</a:t>
            </a:r>
            <a:r>
              <a:rPr lang="en-US" altLang="zh-CN" dirty="0">
                <a:solidFill>
                  <a:srgbClr val="C00000"/>
                </a:solidFill>
                <a:latin typeface="微软雅黑" panose="020B0503020204020204" pitchFamily="34" charset="-122"/>
                <a:ea typeface="微软雅黑" panose="020B0503020204020204" pitchFamily="34" charset="-122"/>
              </a:rPr>
              <a:t>IEEE</a:t>
            </a:r>
            <a:r>
              <a:rPr lang="zh-CN" altLang="en-US" dirty="0">
                <a:solidFill>
                  <a:srgbClr val="C00000"/>
                </a:solidFill>
                <a:latin typeface="微软雅黑" panose="020B0503020204020204" pitchFamily="34" charset="-122"/>
                <a:ea typeface="微软雅黑" panose="020B0503020204020204" pitchFamily="34" charset="-122"/>
              </a:rPr>
              <a:t>发文</a:t>
            </a:r>
          </a:p>
        </p:txBody>
      </p:sp>
      <p:pic>
        <p:nvPicPr>
          <p:cNvPr id="10" name="内容占位符 9">
            <a:extLst>
              <a:ext uri="{FF2B5EF4-FFF2-40B4-BE49-F238E27FC236}">
                <a16:creationId xmlns:a16="http://schemas.microsoft.com/office/drawing/2014/main" id="{F41CB4E3-B779-D275-D8AF-35AA037221A8}"/>
              </a:ext>
            </a:extLst>
          </p:cNvPr>
          <p:cNvPicPr>
            <a:picLocks noGrp="1" noChangeAspect="1"/>
          </p:cNvPicPr>
          <p:nvPr>
            <p:ph sz="half" idx="2"/>
          </p:nvPr>
        </p:nvPicPr>
        <p:blipFill>
          <a:blip r:embed="rId2"/>
          <a:srcRect/>
          <a:stretch/>
        </p:blipFill>
        <p:spPr>
          <a:xfrm>
            <a:off x="0" y="829647"/>
            <a:ext cx="9144000" cy="4488155"/>
          </a:xfrm>
        </p:spPr>
      </p:pic>
      <p:sp>
        <p:nvSpPr>
          <p:cNvPr id="4" name="灯片编号占位符 3">
            <a:extLst>
              <a:ext uri="{FF2B5EF4-FFF2-40B4-BE49-F238E27FC236}">
                <a16:creationId xmlns:a16="http://schemas.microsoft.com/office/drawing/2014/main" id="{736CBF42-83BE-3FF3-2809-90EC139EBDAC}"/>
              </a:ext>
            </a:extLst>
          </p:cNvPr>
          <p:cNvSpPr>
            <a:spLocks noGrp="1"/>
          </p:cNvSpPr>
          <p:nvPr>
            <p:ph type="sldNum" sz="quarter" idx="14"/>
          </p:nvPr>
        </p:nvSpPr>
        <p:spPr/>
        <p:txBody>
          <a:bodyPr/>
          <a:lstStyle/>
          <a:p>
            <a:fld id="{DD73C496-6664-42C4-AF6F-EFA14E869A10}" type="slidenum">
              <a:rPr lang="en-US" altLang="zh-CN" smtClean="0"/>
              <a:pPr/>
              <a:t>36</a:t>
            </a:fld>
            <a:endParaRPr lang="en-US" altLang="zh-CN" sz="1050" dirty="0">
              <a:solidFill>
                <a:schemeClr val="tx1"/>
              </a:solidFill>
            </a:endParaRPr>
          </a:p>
        </p:txBody>
      </p:sp>
      <p:pic>
        <p:nvPicPr>
          <p:cNvPr id="16" name="图片 15">
            <a:extLst>
              <a:ext uri="{FF2B5EF4-FFF2-40B4-BE49-F238E27FC236}">
                <a16:creationId xmlns:a16="http://schemas.microsoft.com/office/drawing/2014/main" id="{86255345-F1BC-9411-10F1-CD1828E18FD8}"/>
              </a:ext>
            </a:extLst>
          </p:cNvPr>
          <p:cNvPicPr>
            <a:picLocks noChangeAspect="1"/>
          </p:cNvPicPr>
          <p:nvPr/>
        </p:nvPicPr>
        <p:blipFill>
          <a:blip r:embed="rId3"/>
          <a:srcRect/>
          <a:stretch/>
        </p:blipFill>
        <p:spPr>
          <a:xfrm>
            <a:off x="2397084" y="2034028"/>
            <a:ext cx="1524433" cy="3366154"/>
          </a:xfrm>
          <a:prstGeom prst="rect">
            <a:avLst/>
          </a:prstGeom>
          <a:ln>
            <a:noFill/>
          </a:ln>
          <a:effectLst>
            <a:outerShdw blurRad="292100" dist="139700" dir="2700000" algn="tl" rotWithShape="0">
              <a:srgbClr val="333333">
                <a:alpha val="65000"/>
              </a:srgbClr>
            </a:outerShdw>
          </a:effectLst>
        </p:spPr>
      </p:pic>
      <p:pic>
        <p:nvPicPr>
          <p:cNvPr id="14" name="图片 13">
            <a:extLst>
              <a:ext uri="{FF2B5EF4-FFF2-40B4-BE49-F238E27FC236}">
                <a16:creationId xmlns:a16="http://schemas.microsoft.com/office/drawing/2014/main" id="{D49162DF-F16D-9FCC-5BED-2144C578F4F5}"/>
              </a:ext>
            </a:extLst>
          </p:cNvPr>
          <p:cNvPicPr>
            <a:picLocks noChangeAspect="1"/>
          </p:cNvPicPr>
          <p:nvPr/>
        </p:nvPicPr>
        <p:blipFill>
          <a:blip r:embed="rId4"/>
          <a:srcRect/>
          <a:stretch/>
        </p:blipFill>
        <p:spPr>
          <a:xfrm>
            <a:off x="4053377" y="2034028"/>
            <a:ext cx="1576643" cy="3935021"/>
          </a:xfrm>
          <a:prstGeom prst="rect">
            <a:avLst/>
          </a:prstGeom>
          <a:ln>
            <a:noFill/>
          </a:ln>
          <a:effectLst>
            <a:outerShdw blurRad="292100" dist="139700" dir="2700000" algn="tl" rotWithShape="0">
              <a:srgbClr val="333333">
                <a:alpha val="65000"/>
              </a:srgbClr>
            </a:outerShdw>
          </a:effectLst>
        </p:spPr>
      </p:pic>
      <p:pic>
        <p:nvPicPr>
          <p:cNvPr id="12" name="图片 11">
            <a:extLst>
              <a:ext uri="{FF2B5EF4-FFF2-40B4-BE49-F238E27FC236}">
                <a16:creationId xmlns:a16="http://schemas.microsoft.com/office/drawing/2014/main" id="{7E134AAF-79B7-7C76-6967-6EF4329D3955}"/>
              </a:ext>
            </a:extLst>
          </p:cNvPr>
          <p:cNvPicPr>
            <a:picLocks noChangeAspect="1"/>
          </p:cNvPicPr>
          <p:nvPr/>
        </p:nvPicPr>
        <p:blipFill>
          <a:blip r:embed="rId5"/>
          <a:srcRect/>
          <a:stretch/>
        </p:blipFill>
        <p:spPr>
          <a:xfrm>
            <a:off x="5761880" y="2034028"/>
            <a:ext cx="1513583" cy="3976439"/>
          </a:xfrm>
          <a:prstGeom prst="rect">
            <a:avLst/>
          </a:prstGeom>
          <a:ln>
            <a:noFill/>
          </a:ln>
          <a:effectLst>
            <a:outerShdw blurRad="292100" dist="139700" dir="2700000" algn="tl" rotWithShape="0">
              <a:srgbClr val="333333">
                <a:alpha val="65000"/>
              </a:srgbClr>
            </a:outerShdw>
          </a:effectLst>
        </p:spPr>
      </p:pic>
      <p:pic>
        <p:nvPicPr>
          <p:cNvPr id="2" name="图片 1">
            <a:extLst>
              <a:ext uri="{FF2B5EF4-FFF2-40B4-BE49-F238E27FC236}">
                <a16:creationId xmlns:a16="http://schemas.microsoft.com/office/drawing/2014/main" id="{3621D99F-DF97-F822-EE15-60013E3F8250}"/>
              </a:ext>
            </a:extLst>
          </p:cNvPr>
          <p:cNvPicPr>
            <a:picLocks noChangeAspect="1"/>
          </p:cNvPicPr>
          <p:nvPr/>
        </p:nvPicPr>
        <p:blipFill>
          <a:blip r:embed="rId6"/>
          <a:srcRect/>
          <a:stretch/>
        </p:blipFill>
        <p:spPr>
          <a:xfrm>
            <a:off x="7393611" y="2034028"/>
            <a:ext cx="1584361" cy="43945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2917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54AD41-74B0-4ED9-8D01-660CBB5E5A67}"/>
              </a:ext>
            </a:extLst>
          </p:cNvPr>
          <p:cNvPicPr>
            <a:picLocks noChangeAspect="1"/>
          </p:cNvPicPr>
          <p:nvPr/>
        </p:nvPicPr>
        <p:blipFill>
          <a:blip r:embed="rId4"/>
          <a:srcRect/>
          <a:stretch/>
        </p:blipFill>
        <p:spPr>
          <a:xfrm>
            <a:off x="390212" y="812341"/>
            <a:ext cx="1575690" cy="2048770"/>
          </a:xfrm>
          <a:prstGeom prst="rect">
            <a:avLst/>
          </a:prstGeom>
          <a:ln>
            <a:noFill/>
          </a:ln>
          <a:effectLst>
            <a:outerShdw blurRad="292100" dist="139700" dir="2700000" algn="tl" rotWithShape="0">
              <a:srgbClr val="333333">
                <a:alpha val="65000"/>
              </a:srgbClr>
            </a:outerShdw>
          </a:effectLst>
        </p:spPr>
      </p:pic>
      <p:pic>
        <p:nvPicPr>
          <p:cNvPr id="5" name="图片 4">
            <a:extLst>
              <a:ext uri="{FF2B5EF4-FFF2-40B4-BE49-F238E27FC236}">
                <a16:creationId xmlns:a16="http://schemas.microsoft.com/office/drawing/2014/main" id="{E50167C3-7526-4C0A-92E9-574D4B79575C}"/>
              </a:ext>
            </a:extLst>
          </p:cNvPr>
          <p:cNvPicPr>
            <a:picLocks noChangeAspect="1"/>
          </p:cNvPicPr>
          <p:nvPr/>
        </p:nvPicPr>
        <p:blipFill>
          <a:blip r:embed="rId5"/>
          <a:srcRect/>
          <a:stretch/>
        </p:blipFill>
        <p:spPr>
          <a:xfrm>
            <a:off x="2596406" y="799362"/>
            <a:ext cx="4756773" cy="2920583"/>
          </a:xfrm>
          <a:prstGeom prst="rect">
            <a:avLst/>
          </a:prstGeom>
          <a:ln>
            <a:noFill/>
          </a:ln>
          <a:effectLst>
            <a:outerShdw blurRad="292100" dist="139700" dir="2700000" algn="tl" rotWithShape="0">
              <a:srgbClr val="333333">
                <a:alpha val="65000"/>
              </a:srgbClr>
            </a:outerShdw>
          </a:effectLst>
        </p:spPr>
      </p:pic>
      <p:pic>
        <p:nvPicPr>
          <p:cNvPr id="7" name="图片 6">
            <a:extLst>
              <a:ext uri="{FF2B5EF4-FFF2-40B4-BE49-F238E27FC236}">
                <a16:creationId xmlns:a16="http://schemas.microsoft.com/office/drawing/2014/main" id="{1EC0018A-D495-446E-90EE-81240619A0B6}"/>
              </a:ext>
            </a:extLst>
          </p:cNvPr>
          <p:cNvPicPr>
            <a:picLocks noChangeAspect="1"/>
          </p:cNvPicPr>
          <p:nvPr/>
        </p:nvPicPr>
        <p:blipFill>
          <a:blip r:embed="rId6"/>
          <a:srcRect/>
          <a:stretch/>
        </p:blipFill>
        <p:spPr>
          <a:xfrm>
            <a:off x="1821307" y="3062318"/>
            <a:ext cx="4895056" cy="2310270"/>
          </a:xfrm>
          <a:prstGeom prst="rect">
            <a:avLst/>
          </a:prstGeom>
          <a:ln>
            <a:noFill/>
          </a:ln>
          <a:effectLst>
            <a:outerShdw blurRad="292100" dist="139700" dir="2700000" algn="tl" rotWithShape="0">
              <a:srgbClr val="333333">
                <a:alpha val="65000"/>
              </a:srgbClr>
            </a:outerShdw>
          </a:effectLst>
        </p:spPr>
      </p:pic>
      <p:sp>
        <p:nvSpPr>
          <p:cNvPr id="8" name="矩形 7">
            <a:extLst>
              <a:ext uri="{FF2B5EF4-FFF2-40B4-BE49-F238E27FC236}">
                <a16:creationId xmlns:a16="http://schemas.microsoft.com/office/drawing/2014/main" id="{D1FA213C-A801-49D8-96C5-8773F6CE1E79}"/>
              </a:ext>
            </a:extLst>
          </p:cNvPr>
          <p:cNvSpPr>
            <a:spLocks noChangeArrowheads="1"/>
          </p:cNvSpPr>
          <p:nvPr/>
        </p:nvSpPr>
        <p:spPr bwMode="auto">
          <a:xfrm>
            <a:off x="4230206" y="2523460"/>
            <a:ext cx="832038" cy="195353"/>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10" name="矩形 6">
            <a:extLst>
              <a:ext uri="{FF2B5EF4-FFF2-40B4-BE49-F238E27FC236}">
                <a16:creationId xmlns:a16="http://schemas.microsoft.com/office/drawing/2014/main" id="{572A2605-F5AB-4F35-9F0C-24D9234BD080}"/>
              </a:ext>
            </a:extLst>
          </p:cNvPr>
          <p:cNvSpPr>
            <a:spLocks noChangeArrowheads="1"/>
          </p:cNvSpPr>
          <p:nvPr/>
        </p:nvSpPr>
        <p:spPr bwMode="auto">
          <a:xfrm>
            <a:off x="769367" y="4357362"/>
            <a:ext cx="1748648"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点击作者姓名</a:t>
            </a:r>
            <a:endParaRPr lang="en-US" altLang="zh-CN" sz="1350" dirty="0">
              <a:latin typeface="微软雅黑" pitchFamily="34" charset="-122"/>
              <a:ea typeface="微软雅黑" pitchFamily="34" charset="-122"/>
            </a:endParaRPr>
          </a:p>
        </p:txBody>
      </p:sp>
      <p:sp>
        <p:nvSpPr>
          <p:cNvPr id="13" name="矩形 6">
            <a:extLst>
              <a:ext uri="{FF2B5EF4-FFF2-40B4-BE49-F238E27FC236}">
                <a16:creationId xmlns:a16="http://schemas.microsoft.com/office/drawing/2014/main" id="{6F578EC5-404A-4391-96C8-309E11413E72}"/>
              </a:ext>
            </a:extLst>
          </p:cNvPr>
          <p:cNvSpPr>
            <a:spLocks noChangeArrowheads="1"/>
          </p:cNvSpPr>
          <p:nvPr/>
        </p:nvSpPr>
        <p:spPr bwMode="auto">
          <a:xfrm>
            <a:off x="3947794" y="1647331"/>
            <a:ext cx="1810360"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追踪作者发文</a:t>
            </a:r>
            <a:endParaRPr lang="en-US" altLang="zh-CN" sz="1350" dirty="0">
              <a:latin typeface="微软雅黑" pitchFamily="34" charset="-122"/>
              <a:ea typeface="微软雅黑" pitchFamily="34" charset="-122"/>
            </a:endParaRPr>
          </a:p>
        </p:txBody>
      </p:sp>
      <p:sp>
        <p:nvSpPr>
          <p:cNvPr id="15" name="标题 2">
            <a:extLst>
              <a:ext uri="{FF2B5EF4-FFF2-40B4-BE49-F238E27FC236}">
                <a16:creationId xmlns:a16="http://schemas.microsoft.com/office/drawing/2014/main" id="{2E66871A-6E27-48D2-9F53-D9FD601B2018}"/>
              </a:ext>
            </a:extLst>
          </p:cNvPr>
          <p:cNvSpPr txBox="1">
            <a:spLocks/>
          </p:cNvSpPr>
          <p:nvPr/>
        </p:nvSpPr>
        <p:spPr>
          <a:xfrm>
            <a:off x="332240" y="287730"/>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CN" altLang="en-US" sz="2550" dirty="0">
                <a:solidFill>
                  <a:srgbClr val="C00000"/>
                </a:solidFill>
                <a:latin typeface="微软雅黑" panose="020B0503020204020204" pitchFamily="34" charset="-122"/>
                <a:ea typeface="微软雅黑" panose="020B0503020204020204" pitchFamily="34" charset="-122"/>
              </a:rPr>
              <a:t>个性化设定 </a:t>
            </a:r>
            <a:r>
              <a:rPr lang="en-US" altLang="zh-TW" sz="2550" dirty="0">
                <a:solidFill>
                  <a:srgbClr val="C00000"/>
                </a:solidFill>
                <a:latin typeface="微软雅黑" panose="020B0503020204020204" pitchFamily="34" charset="-122"/>
                <a:ea typeface="微软雅黑" panose="020B0503020204020204" pitchFamily="34" charset="-122"/>
              </a:rPr>
              <a:t>– </a:t>
            </a:r>
            <a:r>
              <a:rPr lang="zh-TW" altLang="en-US" sz="2550" dirty="0">
                <a:solidFill>
                  <a:srgbClr val="C00000"/>
                </a:solidFill>
                <a:latin typeface="微软雅黑" panose="020B0503020204020204" pitchFamily="34" charset="-122"/>
                <a:ea typeface="微软雅黑" panose="020B0503020204020204" pitchFamily="34" charset="-122"/>
              </a:rPr>
              <a:t>追踪特定作者</a:t>
            </a:r>
            <a:endParaRPr lang="en-US" altLang="zh-CN" sz="2550" dirty="0">
              <a:solidFill>
                <a:srgbClr val="C00000"/>
              </a:solidFill>
              <a:latin typeface="微软雅黑" panose="020B0503020204020204" pitchFamily="34" charset="-122"/>
              <a:ea typeface="微软雅黑" panose="020B0503020204020204" pitchFamily="34" charset="-122"/>
            </a:endParaRPr>
          </a:p>
        </p:txBody>
      </p:sp>
      <p:sp>
        <p:nvSpPr>
          <p:cNvPr id="12" name="Down Arrow 5">
            <a:extLst>
              <a:ext uri="{FF2B5EF4-FFF2-40B4-BE49-F238E27FC236}">
                <a16:creationId xmlns:a16="http://schemas.microsoft.com/office/drawing/2014/main" id="{4DD86B8E-64E9-488A-8C7A-E1736DFFE403}"/>
              </a:ext>
            </a:extLst>
          </p:cNvPr>
          <p:cNvSpPr/>
          <p:nvPr/>
        </p:nvSpPr>
        <p:spPr>
          <a:xfrm rot="16200000">
            <a:off x="2149186" y="1391005"/>
            <a:ext cx="319890" cy="274609"/>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914378">
              <a:defRPr/>
            </a:pPr>
            <a:endParaRPr lang="en-US">
              <a:solidFill>
                <a:prstClr val="white"/>
              </a:solidFill>
              <a:latin typeface="Calibri" panose="020F0502020204030204"/>
            </a:endParaRPr>
          </a:p>
        </p:txBody>
      </p:sp>
      <p:sp>
        <p:nvSpPr>
          <p:cNvPr id="14" name="矩形 13">
            <a:extLst>
              <a:ext uri="{FF2B5EF4-FFF2-40B4-BE49-F238E27FC236}">
                <a16:creationId xmlns:a16="http://schemas.microsoft.com/office/drawing/2014/main" id="{68CA626C-D7A8-4CB4-B858-B70922E9A205}"/>
              </a:ext>
            </a:extLst>
          </p:cNvPr>
          <p:cNvSpPr>
            <a:spLocks noChangeArrowheads="1"/>
          </p:cNvSpPr>
          <p:nvPr/>
        </p:nvSpPr>
        <p:spPr bwMode="auto">
          <a:xfrm>
            <a:off x="1919047" y="3984183"/>
            <a:ext cx="505563" cy="28590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16" name="Down Arrow 5">
            <a:extLst>
              <a:ext uri="{FF2B5EF4-FFF2-40B4-BE49-F238E27FC236}">
                <a16:creationId xmlns:a16="http://schemas.microsoft.com/office/drawing/2014/main" id="{D28C93B3-9FB4-49A7-B59C-7B0C9B1536E6}"/>
              </a:ext>
            </a:extLst>
          </p:cNvPr>
          <p:cNvSpPr/>
          <p:nvPr/>
        </p:nvSpPr>
        <p:spPr>
          <a:xfrm>
            <a:off x="4533084" y="2759731"/>
            <a:ext cx="319890" cy="274609"/>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914378">
              <a:defRPr/>
            </a:pPr>
            <a:endParaRPr lang="en-US">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770677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图形用户界面, 网站&#10;&#10;描述已自动生成">
            <a:extLst>
              <a:ext uri="{FF2B5EF4-FFF2-40B4-BE49-F238E27FC236}">
                <a16:creationId xmlns:a16="http://schemas.microsoft.com/office/drawing/2014/main" id="{C8D0D1FD-8D20-47C2-98A9-85BD760C4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0" y="774694"/>
            <a:ext cx="9020639" cy="2952902"/>
          </a:xfrm>
          <a:prstGeom prst="rect">
            <a:avLst/>
          </a:prstGeom>
        </p:spPr>
      </p:pic>
      <p:sp>
        <p:nvSpPr>
          <p:cNvPr id="6" name="矩形 5">
            <a:extLst>
              <a:ext uri="{FF2B5EF4-FFF2-40B4-BE49-F238E27FC236}">
                <a16:creationId xmlns:a16="http://schemas.microsoft.com/office/drawing/2014/main" id="{69E563D8-CAC0-45C5-8985-85AFB4257084}"/>
              </a:ext>
            </a:extLst>
          </p:cNvPr>
          <p:cNvSpPr>
            <a:spLocks noChangeArrowheads="1"/>
          </p:cNvSpPr>
          <p:nvPr/>
        </p:nvSpPr>
        <p:spPr bwMode="auto">
          <a:xfrm>
            <a:off x="2050742" y="1390343"/>
            <a:ext cx="1525797" cy="23812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pic>
        <p:nvPicPr>
          <p:cNvPr id="4" name="图片 3">
            <a:extLst>
              <a:ext uri="{FF2B5EF4-FFF2-40B4-BE49-F238E27FC236}">
                <a16:creationId xmlns:a16="http://schemas.microsoft.com/office/drawing/2014/main" id="{5BA1A23E-1670-4F20-AB3C-C20AE2C69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24222" y="2089310"/>
            <a:ext cx="7970044" cy="3276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6">
            <a:extLst>
              <a:ext uri="{FF2B5EF4-FFF2-40B4-BE49-F238E27FC236}">
                <a16:creationId xmlns:a16="http://schemas.microsoft.com/office/drawing/2014/main" id="{9E54C180-3D1A-46CB-A3DD-CA1202989E88}"/>
              </a:ext>
            </a:extLst>
          </p:cNvPr>
          <p:cNvSpPr>
            <a:spLocks noChangeArrowheads="1"/>
          </p:cNvSpPr>
          <p:nvPr/>
        </p:nvSpPr>
        <p:spPr bwMode="auto">
          <a:xfrm>
            <a:off x="2304284" y="3100143"/>
            <a:ext cx="4114800"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订阅期刊、会议、标准、电子书</a:t>
            </a:r>
            <a:r>
              <a:rPr lang="zh-TW" altLang="en-US" sz="1350" dirty="0">
                <a:latin typeface="微软雅黑" pitchFamily="34" charset="-122"/>
                <a:ea typeface="微软雅黑" pitchFamily="34" charset="-122"/>
              </a:rPr>
              <a:t>的</a:t>
            </a:r>
            <a:r>
              <a:rPr lang="zh-CN" altLang="en-US" sz="1350" dirty="0">
                <a:latin typeface="微软雅黑" pitchFamily="34" charset="-122"/>
                <a:ea typeface="微软雅黑" pitchFamily="34" charset="-122"/>
              </a:rPr>
              <a:t>更新</a:t>
            </a:r>
            <a:r>
              <a:rPr lang="zh-TW" altLang="en-US" sz="1350" dirty="0">
                <a:latin typeface="微软雅黑" pitchFamily="34" charset="-122"/>
                <a:ea typeface="微软雅黑" pitchFamily="34" charset="-122"/>
              </a:rPr>
              <a:t>通知</a:t>
            </a:r>
            <a:endParaRPr lang="en-US" altLang="zh-CN" sz="1350" dirty="0">
              <a:latin typeface="微软雅黑" pitchFamily="34" charset="-122"/>
              <a:ea typeface="微软雅黑" pitchFamily="34" charset="-122"/>
            </a:endParaRPr>
          </a:p>
        </p:txBody>
      </p:sp>
      <p:sp>
        <p:nvSpPr>
          <p:cNvPr id="13" name="矩形 12">
            <a:extLst>
              <a:ext uri="{FF2B5EF4-FFF2-40B4-BE49-F238E27FC236}">
                <a16:creationId xmlns:a16="http://schemas.microsoft.com/office/drawing/2014/main" id="{B780D146-D025-45E9-8FB2-AB5150AD8625}"/>
              </a:ext>
            </a:extLst>
          </p:cNvPr>
          <p:cNvSpPr>
            <a:spLocks noChangeArrowheads="1"/>
          </p:cNvSpPr>
          <p:nvPr/>
        </p:nvSpPr>
        <p:spPr bwMode="auto">
          <a:xfrm>
            <a:off x="645851" y="2629181"/>
            <a:ext cx="4008268" cy="383381"/>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12" name="标题 2">
            <a:extLst>
              <a:ext uri="{FF2B5EF4-FFF2-40B4-BE49-F238E27FC236}">
                <a16:creationId xmlns:a16="http://schemas.microsoft.com/office/drawing/2014/main" id="{4D4BF401-54DD-4A80-9161-090DB570FD65}"/>
              </a:ext>
            </a:extLst>
          </p:cNvPr>
          <p:cNvSpPr txBox="1">
            <a:spLocks/>
          </p:cNvSpPr>
          <p:nvPr/>
        </p:nvSpPr>
        <p:spPr>
          <a:xfrm>
            <a:off x="332240" y="287730"/>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CN" altLang="en-US" sz="2550" dirty="0">
                <a:solidFill>
                  <a:srgbClr val="C00000"/>
                </a:solidFill>
                <a:latin typeface="微软雅黑" panose="020B0503020204020204" pitchFamily="34" charset="-122"/>
                <a:ea typeface="微软雅黑" panose="020B0503020204020204" pitchFamily="34" charset="-122"/>
              </a:rPr>
              <a:t>个性化设定 </a:t>
            </a:r>
            <a:r>
              <a:rPr lang="en-US" altLang="zh-TW" sz="2550" dirty="0">
                <a:solidFill>
                  <a:srgbClr val="C00000"/>
                </a:solidFill>
                <a:latin typeface="微软雅黑" panose="020B0503020204020204" pitchFamily="34" charset="-122"/>
                <a:ea typeface="微软雅黑" panose="020B0503020204020204" pitchFamily="34" charset="-122"/>
              </a:rPr>
              <a:t>– </a:t>
            </a:r>
            <a:r>
              <a:rPr lang="zh-TW" altLang="en-US" sz="2550" dirty="0">
                <a:solidFill>
                  <a:srgbClr val="C00000"/>
                </a:solidFill>
                <a:latin typeface="微软雅黑" panose="020B0503020204020204" pitchFamily="34" charset="-122"/>
                <a:ea typeface="微软雅黑" panose="020B0503020204020204" pitchFamily="34" charset="-122"/>
              </a:rPr>
              <a:t>提醒功能 管理</a:t>
            </a:r>
            <a:r>
              <a:rPr lang="en-US" altLang="zh-TW" sz="2550" dirty="0">
                <a:solidFill>
                  <a:srgbClr val="C00000"/>
                </a:solidFill>
                <a:latin typeface="微软雅黑" panose="020B0503020204020204" pitchFamily="34" charset="-122"/>
                <a:ea typeface="微软雅黑" panose="020B0503020204020204" pitchFamily="34" charset="-122"/>
              </a:rPr>
              <a:t>(Alerts)</a:t>
            </a:r>
            <a:endParaRPr lang="en-US" altLang="zh-CN" sz="2550" dirty="0">
              <a:solidFill>
                <a:srgbClr val="C00000"/>
              </a:solidFill>
              <a:latin typeface="微软雅黑" panose="020B0503020204020204" pitchFamily="34" charset="-122"/>
              <a:ea typeface="微软雅黑" panose="020B0503020204020204" pitchFamily="34" charset="-122"/>
            </a:endParaRPr>
          </a:p>
        </p:txBody>
      </p:sp>
      <p:sp>
        <p:nvSpPr>
          <p:cNvPr id="16" name="文字方塊 2">
            <a:extLst>
              <a:ext uri="{FF2B5EF4-FFF2-40B4-BE49-F238E27FC236}">
                <a16:creationId xmlns:a16="http://schemas.microsoft.com/office/drawing/2014/main" id="{B41D77BB-18AB-43C5-B7A8-1B3F28F65F9A}"/>
              </a:ext>
            </a:extLst>
          </p:cNvPr>
          <p:cNvSpPr txBox="1"/>
          <p:nvPr/>
        </p:nvSpPr>
        <p:spPr>
          <a:xfrm>
            <a:off x="3629804" y="1205189"/>
            <a:ext cx="1312479" cy="253916"/>
          </a:xfrm>
          <a:prstGeom prst="rect">
            <a:avLst/>
          </a:prstGeom>
          <a:solidFill>
            <a:schemeClr val="bg1"/>
          </a:solidFill>
        </p:spPr>
        <p:txBody>
          <a:bodyPr wrap="square" rtlCol="0">
            <a:spAutoFit/>
          </a:bodyPr>
          <a:lstStyle/>
          <a:p>
            <a:r>
              <a:rPr lang="zh-CN" altLang="en-US" sz="1050" b="1" dirty="0">
                <a:solidFill>
                  <a:schemeClr val="tx1">
                    <a:lumMod val="75000"/>
                    <a:lumOff val="25000"/>
                  </a:schemeClr>
                </a:solidFill>
                <a:latin typeface="微軟正黑體" panose="020B0604030504040204" pitchFamily="34" charset="-120"/>
                <a:ea typeface="微軟正黑體" panose="020B0604030504040204" pitchFamily="34" charset="-120"/>
              </a:rPr>
              <a:t>机构</a:t>
            </a:r>
            <a:r>
              <a:rPr lang="zh-TW" altLang="en-US" sz="1050" b="1" dirty="0">
                <a:solidFill>
                  <a:schemeClr val="tx1">
                    <a:lumMod val="75000"/>
                    <a:lumOff val="25000"/>
                  </a:schemeClr>
                </a:solidFill>
                <a:latin typeface="微軟正黑體" panose="020B0604030504040204" pitchFamily="34" charset="-120"/>
                <a:ea typeface="微軟正黑體" panose="020B0604030504040204" pitchFamily="34" charset="-120"/>
              </a:rPr>
              <a:t>英文名称</a:t>
            </a:r>
          </a:p>
        </p:txBody>
      </p:sp>
      <p:sp>
        <p:nvSpPr>
          <p:cNvPr id="18" name="箭头: 下 21">
            <a:extLst>
              <a:ext uri="{FF2B5EF4-FFF2-40B4-BE49-F238E27FC236}">
                <a16:creationId xmlns:a16="http://schemas.microsoft.com/office/drawing/2014/main" id="{57E06FC1-398A-4004-B520-DAE535CD3B03}"/>
              </a:ext>
            </a:extLst>
          </p:cNvPr>
          <p:cNvSpPr>
            <a:spLocks noChangeArrowheads="1"/>
          </p:cNvSpPr>
          <p:nvPr/>
        </p:nvSpPr>
        <p:spPr bwMode="auto">
          <a:xfrm>
            <a:off x="2172137" y="1725432"/>
            <a:ext cx="412158" cy="351829"/>
          </a:xfrm>
          <a:prstGeom prst="downArrow">
            <a:avLst>
              <a:gd name="adj1" fmla="val 50000"/>
              <a:gd name="adj2" fmla="val 49951"/>
            </a:avLst>
          </a:prstGeom>
          <a:solidFill>
            <a:srgbClr val="FF0000"/>
          </a:solidFill>
          <a:ln w="38100" algn="ctr">
            <a:solidFill>
              <a:srgbClr val="FF0000"/>
            </a:solidFill>
            <a:round/>
            <a:headEnd/>
            <a:tailEnd/>
          </a:ln>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550693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rcRect/>
          <a:stretch/>
        </p:blipFill>
        <p:spPr>
          <a:xfrm>
            <a:off x="415297" y="909334"/>
            <a:ext cx="8549786" cy="3946436"/>
          </a:xfrm>
          <a:prstGeom prst="rect">
            <a:avLst/>
          </a:prstGeom>
          <a:ln>
            <a:noFill/>
          </a:ln>
          <a:effectLst>
            <a:outerShdw blurRad="292100" dist="139700" dir="2700000" algn="tl" rotWithShape="0">
              <a:srgbClr val="333333">
                <a:alpha val="65000"/>
              </a:srgbClr>
            </a:outerShdw>
          </a:effectLst>
        </p:spPr>
      </p:pic>
      <p:sp>
        <p:nvSpPr>
          <p:cNvPr id="14" name="矩形 13">
            <a:extLst>
              <a:ext uri="{FF2B5EF4-FFF2-40B4-BE49-F238E27FC236}">
                <a16:creationId xmlns:a16="http://schemas.microsoft.com/office/drawing/2014/main" id="{97909EFA-154E-41BB-AD62-55AA7CAA41EA}"/>
              </a:ext>
            </a:extLst>
          </p:cNvPr>
          <p:cNvSpPr>
            <a:spLocks noChangeArrowheads="1"/>
          </p:cNvSpPr>
          <p:nvPr/>
        </p:nvSpPr>
        <p:spPr bwMode="auto">
          <a:xfrm>
            <a:off x="5452204" y="1467922"/>
            <a:ext cx="1146125" cy="38219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15" name="矩形 6">
            <a:extLst>
              <a:ext uri="{FF2B5EF4-FFF2-40B4-BE49-F238E27FC236}">
                <a16:creationId xmlns:a16="http://schemas.microsoft.com/office/drawing/2014/main" id="{C746063F-7C85-452D-B4E9-9EE6A075E049}"/>
              </a:ext>
            </a:extLst>
          </p:cNvPr>
          <p:cNvSpPr>
            <a:spLocks noChangeArrowheads="1"/>
          </p:cNvSpPr>
          <p:nvPr/>
        </p:nvSpPr>
        <p:spPr bwMode="auto">
          <a:xfrm>
            <a:off x="1858609" y="2418516"/>
            <a:ext cx="4114800"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查看、管理已经订阅的检索提醒</a:t>
            </a:r>
            <a:r>
              <a:rPr lang="en-US" altLang="zh-CN" sz="1350" dirty="0">
                <a:latin typeface="微软雅黑" pitchFamily="34" charset="-122"/>
                <a:ea typeface="微软雅黑" pitchFamily="34" charset="-122"/>
              </a:rPr>
              <a:t>(Search Alerts)</a:t>
            </a:r>
          </a:p>
        </p:txBody>
      </p:sp>
      <p:sp>
        <p:nvSpPr>
          <p:cNvPr id="11" name="标题 2">
            <a:extLst>
              <a:ext uri="{FF2B5EF4-FFF2-40B4-BE49-F238E27FC236}">
                <a16:creationId xmlns:a16="http://schemas.microsoft.com/office/drawing/2014/main" id="{BF86ED2C-55DA-412D-AF04-EF023221B585}"/>
              </a:ext>
            </a:extLst>
          </p:cNvPr>
          <p:cNvSpPr txBox="1">
            <a:spLocks/>
          </p:cNvSpPr>
          <p:nvPr/>
        </p:nvSpPr>
        <p:spPr>
          <a:xfrm>
            <a:off x="332240" y="287730"/>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CN" altLang="en-US" sz="2550" dirty="0">
                <a:solidFill>
                  <a:srgbClr val="C00000"/>
                </a:solidFill>
                <a:latin typeface="微软雅黑" panose="020B0503020204020204" pitchFamily="34" charset="-122"/>
                <a:ea typeface="微软雅黑" panose="020B0503020204020204" pitchFamily="34" charset="-122"/>
              </a:rPr>
              <a:t>个性化设定 </a:t>
            </a:r>
            <a:r>
              <a:rPr lang="en-US" altLang="zh-TW" sz="2550" dirty="0">
                <a:solidFill>
                  <a:srgbClr val="C00000"/>
                </a:solidFill>
                <a:latin typeface="微软雅黑" panose="020B0503020204020204" pitchFamily="34" charset="-122"/>
                <a:ea typeface="微软雅黑" panose="020B0503020204020204" pitchFamily="34" charset="-122"/>
              </a:rPr>
              <a:t>– </a:t>
            </a:r>
            <a:r>
              <a:rPr lang="zh-TW" altLang="en-US" sz="2550" dirty="0">
                <a:solidFill>
                  <a:srgbClr val="C00000"/>
                </a:solidFill>
                <a:latin typeface="微软雅黑" panose="020B0503020204020204" pitchFamily="34" charset="-122"/>
                <a:ea typeface="微软雅黑" panose="020B0503020204020204" pitchFamily="34" charset="-122"/>
              </a:rPr>
              <a:t>提醒功能 管理</a:t>
            </a:r>
            <a:r>
              <a:rPr lang="en-US" altLang="zh-TW" sz="2550" dirty="0">
                <a:solidFill>
                  <a:srgbClr val="C00000"/>
                </a:solidFill>
                <a:latin typeface="微软雅黑" panose="020B0503020204020204" pitchFamily="34" charset="-122"/>
                <a:ea typeface="微软雅黑" panose="020B0503020204020204" pitchFamily="34" charset="-122"/>
              </a:rPr>
              <a:t>(Alerts)</a:t>
            </a:r>
            <a:endParaRPr lang="en-US" altLang="zh-CN" sz="2550"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3914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3907ADED-152F-4F60-AE1D-5D0F2C6E0C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1184673"/>
            <a:ext cx="2143125" cy="62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TextBox 5">
            <a:extLst>
              <a:ext uri="{FF2B5EF4-FFF2-40B4-BE49-F238E27FC236}">
                <a16:creationId xmlns:a16="http://schemas.microsoft.com/office/drawing/2014/main" id="{73A15262-79B2-4129-ACCD-02D4937E45DA}"/>
              </a:ext>
            </a:extLst>
          </p:cNvPr>
          <p:cNvSpPr txBox="1">
            <a:spLocks noChangeArrowheads="1"/>
          </p:cNvSpPr>
          <p:nvPr/>
        </p:nvSpPr>
        <p:spPr bwMode="auto">
          <a:xfrm>
            <a:off x="1771650" y="2103835"/>
            <a:ext cx="58293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Clr>
                <a:schemeClr val="bg2"/>
              </a:buClr>
              <a:buSzPct val="80000"/>
              <a:buFont typeface="Wingdings" panose="05000000000000000000" pitchFamily="2" charset="2"/>
              <a:buBlip>
                <a:blip r:embed="rId5"/>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100000"/>
              </a:lnSpc>
              <a:spcBef>
                <a:spcPct val="0"/>
              </a:spcBef>
              <a:buClrTx/>
              <a:buSzTx/>
              <a:buFontTx/>
              <a:buNone/>
            </a:pPr>
            <a:r>
              <a:rPr lang="en-US" altLang="zh-CN" sz="3300" b="1" dirty="0">
                <a:ea typeface="宋体" panose="02010600030101010101" pitchFamily="2" charset="-122"/>
                <a:cs typeface="Times New Roman" panose="02020603050405020304" pitchFamily="18" charset="0"/>
              </a:rPr>
              <a:t>the </a:t>
            </a:r>
            <a:r>
              <a:rPr lang="en-US" altLang="zh-CN" sz="3300" b="1" dirty="0">
                <a:solidFill>
                  <a:srgbClr val="A50021"/>
                </a:solidFill>
                <a:ea typeface="宋体" panose="02010600030101010101" pitchFamily="2" charset="-122"/>
                <a:cs typeface="Times New Roman" panose="02020603050405020304" pitchFamily="18" charset="0"/>
              </a:rPr>
              <a:t>I</a:t>
            </a:r>
            <a:r>
              <a:rPr lang="en-US" altLang="zh-CN" sz="3300" b="1" dirty="0">
                <a:ea typeface="宋体" panose="02010600030101010101" pitchFamily="2" charset="-122"/>
                <a:cs typeface="Times New Roman" panose="02020603050405020304" pitchFamily="18" charset="0"/>
              </a:rPr>
              <a:t>nstitute of </a:t>
            </a:r>
            <a:r>
              <a:rPr lang="en-US" altLang="zh-CN" sz="3300" b="1" dirty="0">
                <a:solidFill>
                  <a:srgbClr val="A50021"/>
                </a:solidFill>
                <a:ea typeface="宋体" panose="02010600030101010101" pitchFamily="2" charset="-122"/>
                <a:cs typeface="Times New Roman" panose="02020603050405020304" pitchFamily="18" charset="0"/>
              </a:rPr>
              <a:t>E</a:t>
            </a:r>
            <a:r>
              <a:rPr lang="en-US" altLang="zh-CN" sz="3300" b="1" dirty="0">
                <a:ea typeface="宋体" panose="02010600030101010101" pitchFamily="2" charset="-122"/>
                <a:cs typeface="Times New Roman" panose="02020603050405020304" pitchFamily="18" charset="0"/>
              </a:rPr>
              <a:t>lectrical and </a:t>
            </a:r>
            <a:r>
              <a:rPr lang="en-US" altLang="zh-CN" sz="3300" b="1" dirty="0">
                <a:solidFill>
                  <a:srgbClr val="A50021"/>
                </a:solidFill>
                <a:ea typeface="宋体" panose="02010600030101010101" pitchFamily="2" charset="-122"/>
                <a:cs typeface="Times New Roman" panose="02020603050405020304" pitchFamily="18" charset="0"/>
              </a:rPr>
              <a:t>E</a:t>
            </a:r>
            <a:r>
              <a:rPr lang="en-US" altLang="zh-CN" sz="3300" b="1" dirty="0">
                <a:ea typeface="宋体" panose="02010600030101010101" pitchFamily="2" charset="-122"/>
                <a:cs typeface="Times New Roman" panose="02020603050405020304" pitchFamily="18" charset="0"/>
              </a:rPr>
              <a:t>lectronics </a:t>
            </a:r>
            <a:r>
              <a:rPr lang="en-US" altLang="zh-CN" sz="3300" b="1" dirty="0">
                <a:solidFill>
                  <a:srgbClr val="A50021"/>
                </a:solidFill>
                <a:ea typeface="宋体" panose="02010600030101010101" pitchFamily="2" charset="-122"/>
                <a:cs typeface="Times New Roman" panose="02020603050405020304" pitchFamily="18" charset="0"/>
              </a:rPr>
              <a:t>E</a:t>
            </a:r>
            <a:r>
              <a:rPr lang="en-US" altLang="zh-CN" sz="3300" b="1" dirty="0">
                <a:ea typeface="宋体" panose="02010600030101010101" pitchFamily="2" charset="-122"/>
                <a:cs typeface="Times New Roman" panose="02020603050405020304" pitchFamily="18" charset="0"/>
              </a:rPr>
              <a:t>ngineers</a:t>
            </a:r>
            <a:endParaRPr lang="zh-CN" altLang="en-US" sz="3300" b="1" dirty="0">
              <a:ea typeface="宋体" panose="02010600030101010101"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5D872A94-4AE4-436E-AF54-2C09BD5DF41E}"/>
              </a:ext>
            </a:extLst>
          </p:cNvPr>
          <p:cNvSpPr>
            <a:spLocks noChangeArrowheads="1"/>
          </p:cNvSpPr>
          <p:nvPr/>
        </p:nvSpPr>
        <p:spPr bwMode="auto">
          <a:xfrm>
            <a:off x="3117057" y="3432573"/>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ct val="20000"/>
              </a:spcBef>
              <a:buClr>
                <a:schemeClr val="bg2"/>
              </a:buClr>
              <a:buSzPct val="80000"/>
              <a:buFont typeface="Wingdings" panose="05000000000000000000" pitchFamily="2" charset="2"/>
              <a:buBlip>
                <a:blip r:embed="rId5"/>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buClrTx/>
              <a:buSzTx/>
              <a:buFontTx/>
              <a:buNone/>
            </a:pPr>
            <a:r>
              <a:rPr lang="zh-CN" altLang="en-US" sz="2400" b="1" dirty="0">
                <a:latin typeface="微软雅黑" panose="020B0503020204020204" pitchFamily="34" charset="-122"/>
                <a:ea typeface="微软雅黑" panose="020B0503020204020204" pitchFamily="34" charset="-122"/>
              </a:rPr>
              <a:t>电气电子工程师学会</a:t>
            </a:r>
            <a:endParaRPr lang="zh-CN" altLang="en-US" sz="2400" dirty="0">
              <a:latin typeface="微软雅黑" panose="020B0503020204020204" pitchFamily="34" charset="-122"/>
              <a:ea typeface="微软雅黑" panose="020B0503020204020204" pitchFamily="34" charset="-122"/>
            </a:endParaRPr>
          </a:p>
        </p:txBody>
      </p:sp>
      <p:sp>
        <p:nvSpPr>
          <p:cNvPr id="28677" name="文本框 1">
            <a:extLst>
              <a:ext uri="{FF2B5EF4-FFF2-40B4-BE49-F238E27FC236}">
                <a16:creationId xmlns:a16="http://schemas.microsoft.com/office/drawing/2014/main" id="{3D6E5435-B6B4-4FB3-8160-EBF4C6F103E6}"/>
              </a:ext>
            </a:extLst>
          </p:cNvPr>
          <p:cNvSpPr txBox="1">
            <a:spLocks noChangeArrowheads="1"/>
          </p:cNvSpPr>
          <p:nvPr/>
        </p:nvSpPr>
        <p:spPr bwMode="auto">
          <a:xfrm>
            <a:off x="4343400" y="4114800"/>
            <a:ext cx="3315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20000"/>
              </a:spcBef>
              <a:buClr>
                <a:schemeClr val="bg2"/>
              </a:buClr>
              <a:buSzPct val="80000"/>
              <a:buFont typeface="Wingdings" panose="05000000000000000000" pitchFamily="2" charset="2"/>
              <a:buBlip>
                <a:blip r:embed="rId5"/>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nSpc>
                <a:spcPct val="100000"/>
              </a:lnSpc>
              <a:spcBef>
                <a:spcPct val="0"/>
              </a:spcBef>
              <a:buClrTx/>
              <a:buSzTx/>
              <a:buFontTx/>
              <a:buNone/>
            </a:pPr>
            <a:r>
              <a:rPr lang="en-US" altLang="zh-CN" sz="1800" dirty="0">
                <a:solidFill>
                  <a:srgbClr val="7F7F7F"/>
                </a:solidFill>
                <a:latin typeface="Calibri" panose="020F0502020204030204" pitchFamily="34" charset="0"/>
                <a:cs typeface="Calibri" panose="020F0502020204030204" pitchFamily="34" charset="0"/>
              </a:rPr>
              <a:t>IEEE, pronounced "Eye-triple-E"</a:t>
            </a:r>
            <a:endParaRPr lang="zh-CN" altLang="en-US" sz="1800" dirty="0">
              <a:solidFill>
                <a:srgbClr val="7F7F7F"/>
              </a:solidFill>
              <a:latin typeface="Calibri" panose="020F0502020204030204" pitchFamily="34" charset="0"/>
              <a:cs typeface="Calibri" panose="020F050202020403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1153"/>
    </mc:Choice>
    <mc:Fallback xmlns="">
      <p:transition spd="slow" advTm="3115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图片 3">
            <a:extLst>
              <a:ext uri="{FF2B5EF4-FFF2-40B4-BE49-F238E27FC236}">
                <a16:creationId xmlns:a16="http://schemas.microsoft.com/office/drawing/2014/main" id="{A3CAC6EC-7E00-4109-81A9-4957E302D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227" y="1087041"/>
            <a:ext cx="188595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6902C133-B51C-4D0D-B3D3-6018061C46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7300" y="1087041"/>
            <a:ext cx="1989092" cy="3784628"/>
          </a:xfrm>
          <a:prstGeom prst="rect">
            <a:avLst/>
          </a:prstGeom>
        </p:spPr>
      </p:pic>
      <p:pic>
        <p:nvPicPr>
          <p:cNvPr id="6" name="Picture 3">
            <a:extLst>
              <a:ext uri="{FF2B5EF4-FFF2-40B4-BE49-F238E27FC236}">
                <a16:creationId xmlns:a16="http://schemas.microsoft.com/office/drawing/2014/main" id="{FBA1B65E-1938-468C-9B9E-F6790957E8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6257" y="1418071"/>
            <a:ext cx="1602552" cy="2839682"/>
          </a:xfrm>
          <a:prstGeom prst="rect">
            <a:avLst/>
          </a:prstGeom>
        </p:spPr>
      </p:pic>
      <p:sp>
        <p:nvSpPr>
          <p:cNvPr id="7" name="标题 2">
            <a:extLst>
              <a:ext uri="{FF2B5EF4-FFF2-40B4-BE49-F238E27FC236}">
                <a16:creationId xmlns:a16="http://schemas.microsoft.com/office/drawing/2014/main" id="{EE239D85-AAC4-44C8-A325-425103C99D9C}"/>
              </a:ext>
            </a:extLst>
          </p:cNvPr>
          <p:cNvSpPr txBox="1">
            <a:spLocks/>
          </p:cNvSpPr>
          <p:nvPr/>
        </p:nvSpPr>
        <p:spPr>
          <a:xfrm>
            <a:off x="1426617" y="523894"/>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altLang="zh-CN" sz="2550" i="1" dirty="0" err="1">
                <a:solidFill>
                  <a:srgbClr val="C00000"/>
                </a:solidFill>
                <a:latin typeface="微软雅黑" panose="020B0503020204020204" pitchFamily="34" charset="-122"/>
                <a:ea typeface="微软雅黑" panose="020B0503020204020204" pitchFamily="34" charset="-122"/>
              </a:rPr>
              <a:t>MyXplore</a:t>
            </a:r>
            <a:r>
              <a:rPr lang="en-US" altLang="zh-CN" sz="2550" dirty="0">
                <a:solidFill>
                  <a:srgbClr val="C00000"/>
                </a:solidFill>
                <a:latin typeface="微软雅黑" panose="020B0503020204020204" pitchFamily="34" charset="-122"/>
                <a:ea typeface="微软雅黑" panose="020B0503020204020204" pitchFamily="34" charset="-122"/>
              </a:rPr>
              <a:t> App—</a:t>
            </a:r>
            <a:r>
              <a:rPr lang="zh-TW" altLang="en-US" sz="2550" dirty="0">
                <a:solidFill>
                  <a:srgbClr val="C00000"/>
                </a:solidFill>
                <a:latin typeface="微软雅黑" panose="020B0503020204020204" pitchFamily="34" charset="-122"/>
                <a:ea typeface="微软雅黑" panose="020B0503020204020204" pitchFamily="34" charset="-122"/>
              </a:rPr>
              <a:t>随时随地掌握 </a:t>
            </a:r>
            <a:r>
              <a:rPr lang="en-US" altLang="zh-TW" sz="2550" dirty="0">
                <a:solidFill>
                  <a:srgbClr val="C00000"/>
                </a:solidFill>
                <a:latin typeface="微软雅黑" panose="020B0503020204020204" pitchFamily="34" charset="-122"/>
                <a:ea typeface="微软雅黑" panose="020B0503020204020204" pitchFamily="34" charset="-122"/>
              </a:rPr>
              <a:t>IEEE</a:t>
            </a:r>
            <a:r>
              <a:rPr lang="zh-TW" altLang="en-US" sz="2550" dirty="0">
                <a:solidFill>
                  <a:srgbClr val="C00000"/>
                </a:solidFill>
                <a:latin typeface="微软雅黑" panose="020B0503020204020204" pitchFamily="34" charset="-122"/>
                <a:ea typeface="微软雅黑" panose="020B0503020204020204" pitchFamily="34" charset="-122"/>
              </a:rPr>
              <a:t>信息</a:t>
            </a:r>
            <a:endParaRPr lang="en-US" altLang="zh-CN" sz="2550" dirty="0">
              <a:solidFill>
                <a:srgbClr val="C00000"/>
              </a:solidFill>
              <a:latin typeface="微软雅黑" panose="020B0503020204020204" pitchFamily="34" charset="-122"/>
              <a:ea typeface="微软雅黑" panose="020B0503020204020204" pitchFamily="34" charset="-122"/>
            </a:endParaRPr>
          </a:p>
        </p:txBody>
      </p:sp>
      <p:sp>
        <p:nvSpPr>
          <p:cNvPr id="9" name="内容占位符 2">
            <a:extLst>
              <a:ext uri="{FF2B5EF4-FFF2-40B4-BE49-F238E27FC236}">
                <a16:creationId xmlns:a16="http://schemas.microsoft.com/office/drawing/2014/main" id="{246DBC34-3AA3-4C6F-92FC-49D1F8F4D674}"/>
              </a:ext>
            </a:extLst>
          </p:cNvPr>
          <p:cNvSpPr>
            <a:spLocks noGrp="1" noChangeArrowheads="1"/>
          </p:cNvSpPr>
          <p:nvPr>
            <p:ph idx="1"/>
          </p:nvPr>
        </p:nvSpPr>
        <p:spPr>
          <a:xfrm>
            <a:off x="849966" y="1288328"/>
            <a:ext cx="3352800" cy="4114800"/>
          </a:xfrm>
        </p:spPr>
        <p:txBody>
          <a:bodyPr/>
          <a:lstStyle/>
          <a:p>
            <a:r>
              <a:rPr lang="en-US" altLang="zh-CN" sz="2000" dirty="0"/>
              <a:t>iTunes App Store</a:t>
            </a:r>
          </a:p>
          <a:p>
            <a:r>
              <a:rPr lang="en-US" altLang="zh-CN" sz="2000" dirty="0"/>
              <a:t>Google Play</a:t>
            </a:r>
          </a:p>
          <a:p>
            <a:r>
              <a:rPr lang="en-US" altLang="zh-CN" sz="2000" dirty="0"/>
              <a:t>Android</a:t>
            </a:r>
          </a:p>
          <a:p>
            <a:pPr>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腾讯应用宝</a:t>
            </a:r>
            <a:endParaRPr lang="en-US" altLang="zh-CN" sz="1400" dirty="0">
              <a:latin typeface="微软雅黑" panose="020B0503020204020204" pitchFamily="34" charset="-122"/>
              <a:ea typeface="微软雅黑" panose="020B0503020204020204" pitchFamily="34" charset="-122"/>
            </a:endParaRPr>
          </a:p>
          <a:p>
            <a:pPr>
              <a:buFont typeface="Wingdings" panose="05000000000000000000" pitchFamily="2" charset="2"/>
              <a:buChar char="Ø"/>
            </a:pPr>
            <a:r>
              <a:rPr lang="en-US" altLang="zh-CN" sz="1400" dirty="0">
                <a:latin typeface="微软雅黑" panose="020B0503020204020204" pitchFamily="34" charset="-122"/>
                <a:ea typeface="微软雅黑" panose="020B0503020204020204" pitchFamily="34" charset="-122"/>
              </a:rPr>
              <a:t>360</a:t>
            </a:r>
            <a:r>
              <a:rPr lang="zh-CN" altLang="en-US" sz="1400" dirty="0">
                <a:latin typeface="微软雅黑" panose="020B0503020204020204" pitchFamily="34" charset="-122"/>
                <a:ea typeface="微软雅黑" panose="020B0503020204020204" pitchFamily="34" charset="-122"/>
              </a:rPr>
              <a:t>手机助手</a:t>
            </a:r>
            <a:endParaRPr lang="en-US" altLang="zh-CN" sz="1400" dirty="0">
              <a:latin typeface="微软雅黑" panose="020B0503020204020204" pitchFamily="34" charset="-122"/>
              <a:ea typeface="微软雅黑" panose="020B0503020204020204" pitchFamily="34" charset="-122"/>
            </a:endParaRPr>
          </a:p>
          <a:p>
            <a:pPr>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百度手机助手</a:t>
            </a:r>
            <a:endParaRPr lang="en-US" altLang="zh-CN" sz="1400" dirty="0">
              <a:latin typeface="微软雅黑" panose="020B0503020204020204" pitchFamily="34" charset="-122"/>
              <a:ea typeface="微软雅黑" panose="020B0503020204020204" pitchFamily="34" charset="-122"/>
            </a:endParaRPr>
          </a:p>
          <a:p>
            <a:pPr>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小米应用商店</a:t>
            </a:r>
            <a:endParaRPr lang="en-US" altLang="zh-CN" sz="1400" dirty="0">
              <a:latin typeface="微软雅黑" panose="020B0503020204020204" pitchFamily="34" charset="-122"/>
              <a:ea typeface="微软雅黑" panose="020B0503020204020204" pitchFamily="34" charset="-122"/>
            </a:endParaRPr>
          </a:p>
          <a:p>
            <a:pPr>
              <a:buFont typeface="Wingdings" panose="05000000000000000000" pitchFamily="2" charset="2"/>
              <a:buChar char="Ø"/>
            </a:pPr>
            <a:r>
              <a:rPr lang="en-US" altLang="zh-CN" sz="1400" dirty="0">
                <a:latin typeface="微软雅黑" panose="020B0503020204020204" pitchFamily="34" charset="-122"/>
                <a:ea typeface="微软雅黑" panose="020B0503020204020204" pitchFamily="34" charset="-122"/>
              </a:rPr>
              <a:t>oppo/vivo</a:t>
            </a:r>
            <a:r>
              <a:rPr lang="zh-CN" altLang="en-US" sz="1400" dirty="0">
                <a:latin typeface="微软雅黑" panose="020B0503020204020204" pitchFamily="34" charset="-122"/>
                <a:ea typeface="微软雅黑" panose="020B0503020204020204" pitchFamily="34" charset="-122"/>
              </a:rPr>
              <a:t>应用商店</a:t>
            </a:r>
            <a:endParaRPr lang="en-US" altLang="zh-CN" sz="1400" dirty="0">
              <a:latin typeface="微软雅黑" panose="020B0503020204020204" pitchFamily="34" charset="-122"/>
              <a:ea typeface="微软雅黑" panose="020B0503020204020204" pitchFamily="34" charset="-122"/>
            </a:endParaRPr>
          </a:p>
          <a:p>
            <a:pPr>
              <a:buFont typeface="Wingdings" panose="05000000000000000000" pitchFamily="2" charset="2"/>
              <a:buChar char="Ø"/>
            </a:pPr>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a:p>
            <a:pPr>
              <a:buFont typeface="Wingdings" panose="05000000000000000000" pitchFamily="2" charset="2"/>
              <a:buNone/>
            </a:pPr>
            <a:endParaRPr lang="en-US" altLang="zh-CN" dirty="0"/>
          </a:p>
        </p:txBody>
      </p:sp>
    </p:spTree>
    <p:extLst>
      <p:ext uri="{BB962C8B-B14F-4D97-AF65-F5344CB8AC3E}">
        <p14:creationId xmlns:p14="http://schemas.microsoft.com/office/powerpoint/2010/main" val="1112490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2680B8-9131-4242-BFC1-D774A101BACD}"/>
              </a:ext>
            </a:extLst>
          </p:cNvPr>
          <p:cNvSpPr>
            <a:spLocks noGrp="1"/>
          </p:cNvSpPr>
          <p:nvPr>
            <p:ph type="title"/>
          </p:nvPr>
        </p:nvSpPr>
        <p:spPr/>
        <p:txBody>
          <a:bodyPr>
            <a:normAutofit/>
          </a:bodyPr>
          <a:lstStyle/>
          <a:p>
            <a:r>
              <a:rPr lang="en-US" altLang="zh-CN" dirty="0">
                <a:latin typeface="微软雅黑" panose="020B0503020204020204" pitchFamily="34" charset="-122"/>
                <a:ea typeface="微软雅黑" panose="020B0503020204020204" pitchFamily="34" charset="-122"/>
              </a:rPr>
              <a:t>IEEE</a:t>
            </a:r>
            <a:r>
              <a:rPr lang="zh-CN" altLang="en-US" dirty="0">
                <a:latin typeface="微软雅黑" panose="020B0503020204020204" pitchFamily="34" charset="-122"/>
                <a:ea typeface="微软雅黑" panose="020B0503020204020204" pitchFamily="34" charset="-122"/>
              </a:rPr>
              <a:t>投稿攻略，攻克投稿壁垒</a:t>
            </a:r>
          </a:p>
        </p:txBody>
      </p:sp>
      <p:sp>
        <p:nvSpPr>
          <p:cNvPr id="3" name="文本占位符 2">
            <a:extLst>
              <a:ext uri="{FF2B5EF4-FFF2-40B4-BE49-F238E27FC236}">
                <a16:creationId xmlns:a16="http://schemas.microsoft.com/office/drawing/2014/main" id="{1A5E34B1-FE86-41E8-A089-70EA4D2221A5}"/>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CFB5563E-5BB2-466E-B8BB-EC03CF02A1D6}"/>
              </a:ext>
            </a:extLst>
          </p:cNvPr>
          <p:cNvSpPr>
            <a:spLocks noGrp="1"/>
          </p:cNvSpPr>
          <p:nvPr>
            <p:ph type="sldNum" sz="quarter" idx="10"/>
          </p:nvPr>
        </p:nvSpPr>
        <p:spPr/>
        <p:txBody>
          <a:bodyPr/>
          <a:lstStyle/>
          <a:p>
            <a:fld id="{3DD97BEB-BAEF-0344-9D5C-EC73E478698A}" type="slidenum">
              <a:rPr lang="en-US" smtClean="0"/>
              <a:pPr/>
              <a:t>41</a:t>
            </a:fld>
            <a:endParaRPr lang="en-US" dirty="0"/>
          </a:p>
        </p:txBody>
      </p:sp>
    </p:spTree>
    <p:extLst>
      <p:ext uri="{BB962C8B-B14F-4D97-AF65-F5344CB8AC3E}">
        <p14:creationId xmlns:p14="http://schemas.microsoft.com/office/powerpoint/2010/main" val="759900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a:extLst>
              <a:ext uri="{FF2B5EF4-FFF2-40B4-BE49-F238E27FC236}">
                <a16:creationId xmlns:a16="http://schemas.microsoft.com/office/drawing/2014/main" id="{F4684F6E-FBE8-497E-845B-0720491A320B}"/>
              </a:ext>
            </a:extLst>
          </p:cNvPr>
          <p:cNvSpPr txBox="1">
            <a:spLocks/>
          </p:cNvSpPr>
          <p:nvPr/>
        </p:nvSpPr>
        <p:spPr bwMode="auto">
          <a:xfrm>
            <a:off x="965787" y="1114426"/>
            <a:ext cx="5701903" cy="262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110000"/>
              </a:lnSpc>
              <a:spcBef>
                <a:spcPct val="20000"/>
              </a:spcBef>
              <a:buClr>
                <a:schemeClr val="bg2"/>
              </a:buClr>
              <a:buSzPct val="80000"/>
              <a:buFont typeface="Wingdings" panose="05000000000000000000" pitchFamily="2" charset="2"/>
              <a:buBlip>
                <a:blip r:embed="rId3"/>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buFontTx/>
              <a:buChar char="•"/>
            </a:pPr>
            <a:r>
              <a:rPr lang="zh-CN" altLang="en-US" sz="1800" dirty="0">
                <a:latin typeface="微软雅黑" panose="020B0503020204020204" pitchFamily="34" charset="-122"/>
                <a:ea typeface="微软雅黑" panose="020B0503020204020204" pitchFamily="34" charset="-122"/>
              </a:rPr>
              <a:t>期刊文章是研究工作和最终结果的完整展示</a:t>
            </a:r>
            <a:endParaRPr lang="en-US" altLang="en-US" sz="1800" dirty="0">
              <a:latin typeface="微软雅黑" panose="020B0503020204020204" pitchFamily="34" charset="-122"/>
              <a:ea typeface="微软雅黑" panose="020B0503020204020204" pitchFamily="34" charset="-122"/>
            </a:endParaRPr>
          </a:p>
          <a:p>
            <a:pPr lvl="1">
              <a:buSzPct val="80000"/>
              <a:buFont typeface="Arial" panose="020B0604020202020204" pitchFamily="34" charset="0"/>
              <a:buChar char="•"/>
            </a:pPr>
            <a:r>
              <a:rPr lang="zh-CN" altLang="en-US" sz="1350" dirty="0">
                <a:latin typeface="微软雅黑" panose="020B0503020204020204" pitchFamily="34" charset="-122"/>
                <a:ea typeface="微软雅黑" panose="020B0503020204020204" pitchFamily="34" charset="-122"/>
              </a:rPr>
              <a:t>展示原创研究结果</a:t>
            </a:r>
            <a:endParaRPr lang="en-US" altLang="en-US" sz="1350" dirty="0">
              <a:latin typeface="微软雅黑" panose="020B0503020204020204" pitchFamily="34" charset="-122"/>
              <a:ea typeface="微软雅黑" panose="020B0503020204020204" pitchFamily="34" charset="-122"/>
            </a:endParaRPr>
          </a:p>
          <a:p>
            <a:pPr lvl="1">
              <a:buSzPct val="80000"/>
              <a:buFont typeface="Arial" panose="020B0604020202020204" pitchFamily="34" charset="0"/>
              <a:buChar char="•"/>
            </a:pPr>
            <a:r>
              <a:rPr lang="zh-CN" altLang="en-US" sz="1350" dirty="0">
                <a:latin typeface="微软雅黑" panose="020B0503020204020204" pitchFamily="34" charset="-122"/>
                <a:ea typeface="微软雅黑" panose="020B0503020204020204" pitchFamily="34" charset="-122"/>
              </a:rPr>
              <a:t>做出清晰推论，并辅以数据支持</a:t>
            </a:r>
            <a:endParaRPr lang="en-US" altLang="en-US" sz="1350" dirty="0">
              <a:latin typeface="微软雅黑" panose="020B0503020204020204" pitchFamily="34" charset="-122"/>
              <a:ea typeface="微软雅黑" panose="020B0503020204020204" pitchFamily="34" charset="-122"/>
            </a:endParaRPr>
          </a:p>
          <a:p>
            <a:pPr>
              <a:buFontTx/>
              <a:buChar char="•"/>
            </a:pPr>
            <a:r>
              <a:rPr lang="zh-CN" altLang="en-US" sz="1800" dirty="0">
                <a:latin typeface="微软雅黑" panose="020B0503020204020204" pitchFamily="34" charset="-122"/>
                <a:ea typeface="微软雅黑" panose="020B0503020204020204" pitchFamily="34" charset="-122"/>
              </a:rPr>
              <a:t>会议文章可以是正在进行没有完成的研究</a:t>
            </a:r>
            <a:endParaRPr lang="en-US" altLang="en-US" sz="1800" dirty="0">
              <a:latin typeface="微软雅黑" panose="020B0503020204020204" pitchFamily="34" charset="-122"/>
              <a:ea typeface="微软雅黑" panose="020B0503020204020204" pitchFamily="34" charset="-122"/>
            </a:endParaRPr>
          </a:p>
          <a:p>
            <a:pPr lvl="1">
              <a:buSzPct val="80000"/>
              <a:buFont typeface="Arial" panose="020B0604020202020204" pitchFamily="34" charset="0"/>
              <a:buChar char="•"/>
            </a:pPr>
            <a:r>
              <a:rPr lang="zh-CN" altLang="en-US" sz="1350" dirty="0">
                <a:latin typeface="微软雅黑" panose="020B0503020204020204" pitchFamily="34" charset="-122"/>
                <a:ea typeface="微软雅黑" panose="020B0503020204020204" pitchFamily="34" charset="-122"/>
              </a:rPr>
              <a:t>可展示初期成果或强调最近工作</a:t>
            </a:r>
            <a:r>
              <a:rPr lang="en-US" altLang="en-US" sz="1350" dirty="0">
                <a:latin typeface="微软雅黑" panose="020B0503020204020204" pitchFamily="34" charset="-122"/>
                <a:ea typeface="微软雅黑" panose="020B0503020204020204" pitchFamily="34" charset="-122"/>
              </a:rPr>
              <a:t> </a:t>
            </a:r>
          </a:p>
          <a:p>
            <a:pPr lvl="1">
              <a:buSzPct val="80000"/>
              <a:buFont typeface="Arial" panose="020B0604020202020204" pitchFamily="34" charset="0"/>
              <a:buChar char="•"/>
            </a:pPr>
            <a:r>
              <a:rPr lang="zh-CN" altLang="en-US" sz="1350" dirty="0">
                <a:latin typeface="微软雅黑" panose="020B0503020204020204" pitchFamily="34" charset="-122"/>
                <a:ea typeface="微软雅黑" panose="020B0503020204020204" pitchFamily="34" charset="-122"/>
              </a:rPr>
              <a:t>获得非正式反馈用于后续研究</a:t>
            </a:r>
            <a:endParaRPr lang="en-US" altLang="en-US" sz="1350" dirty="0">
              <a:latin typeface="微软雅黑" panose="020B0503020204020204" pitchFamily="34" charset="-122"/>
              <a:ea typeface="微软雅黑" panose="020B0503020204020204" pitchFamily="34" charset="-122"/>
            </a:endParaRPr>
          </a:p>
          <a:p>
            <a:pPr>
              <a:buFontTx/>
              <a:buChar char="•"/>
            </a:pPr>
            <a:r>
              <a:rPr lang="zh-CN" altLang="en-US" sz="1800" dirty="0">
                <a:latin typeface="微软雅黑" panose="020B0503020204020204" pitchFamily="34" charset="-122"/>
                <a:ea typeface="微软雅黑" panose="020B0503020204020204" pitchFamily="34" charset="-122"/>
              </a:rPr>
              <a:t>会议论文通常短于期刊论文</a:t>
            </a: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细节和参考文献也少些</a:t>
            </a:r>
            <a:endParaRPr lang="en-US" altLang="en-US" sz="1800" dirty="0">
              <a:latin typeface="微软雅黑" panose="020B0503020204020204" pitchFamily="34" charset="-122"/>
              <a:ea typeface="微软雅黑" panose="020B0503020204020204" pitchFamily="34" charset="-122"/>
            </a:endParaRPr>
          </a:p>
        </p:txBody>
      </p:sp>
      <p:sp>
        <p:nvSpPr>
          <p:cNvPr id="26627" name="Title 15">
            <a:extLst>
              <a:ext uri="{FF2B5EF4-FFF2-40B4-BE49-F238E27FC236}">
                <a16:creationId xmlns:a16="http://schemas.microsoft.com/office/drawing/2014/main" id="{79137E1D-B4DB-46C7-A41C-F26BD2D2919B}"/>
              </a:ext>
            </a:extLst>
          </p:cNvPr>
          <p:cNvSpPr>
            <a:spLocks noGrp="1" noChangeArrowheads="1"/>
          </p:cNvSpPr>
          <p:nvPr>
            <p:ph type="title"/>
          </p:nvPr>
        </p:nvSpPr>
        <p:spPr>
          <a:xfrm>
            <a:off x="965787" y="28575"/>
            <a:ext cx="6201966" cy="857250"/>
          </a:xfrm>
        </p:spPr>
        <p:txBody>
          <a:bodyPr/>
          <a:lstStyle/>
          <a:p>
            <a:pPr eaLnBrk="1" hangingPunct="1"/>
            <a:r>
              <a:rPr lang="zh-CN" altLang="en-US" sz="2400" dirty="0">
                <a:solidFill>
                  <a:srgbClr val="C00000"/>
                </a:solidFill>
                <a:latin typeface="微软雅黑" panose="020B0503020204020204" pitchFamily="34" charset="-122"/>
                <a:ea typeface="微软雅黑" panose="020B0503020204020204" pitchFamily="34" charset="-122"/>
                <a:cs typeface="Calibri" panose="020F0502020204030204" pitchFamily="34" charset="0"/>
              </a:rPr>
              <a:t>投稿</a:t>
            </a:r>
            <a:r>
              <a:rPr lang="en-US" altLang="zh-CN" sz="2400" dirty="0">
                <a:solidFill>
                  <a:srgbClr val="C00000"/>
                </a:solidFill>
                <a:latin typeface="微软雅黑" panose="020B0503020204020204" pitchFamily="34" charset="-122"/>
                <a:ea typeface="微软雅黑" panose="020B0503020204020204" pitchFamily="34" charset="-122"/>
                <a:cs typeface="Calibri" panose="020F0502020204030204" pitchFamily="34" charset="0"/>
              </a:rPr>
              <a:t>IEEE</a:t>
            </a:r>
            <a:r>
              <a:rPr lang="zh-CN" altLang="en-US" sz="2400" dirty="0">
                <a:solidFill>
                  <a:srgbClr val="C00000"/>
                </a:solidFill>
                <a:latin typeface="微软雅黑" panose="020B0503020204020204" pitchFamily="34" charset="-122"/>
                <a:ea typeface="微软雅黑" panose="020B0503020204020204" pitchFamily="34" charset="-122"/>
                <a:cs typeface="Calibri" panose="020F0502020204030204" pitchFamily="34" charset="0"/>
              </a:rPr>
              <a:t>期刊还是会议</a:t>
            </a:r>
            <a:r>
              <a:rPr lang="en-US" altLang="zh-CN" sz="2400" dirty="0">
                <a:solidFill>
                  <a:srgbClr val="C00000"/>
                </a:solidFill>
                <a:latin typeface="微软雅黑" panose="020B0503020204020204" pitchFamily="34" charset="-122"/>
                <a:ea typeface="微软雅黑" panose="020B0503020204020204" pitchFamily="34" charset="-122"/>
                <a:cs typeface="Calibri" panose="020F0502020204030204" pitchFamily="34" charset="0"/>
              </a:rPr>
              <a:t>?</a:t>
            </a:r>
            <a:endParaRPr lang="en-US" altLang="en-US" sz="2400" dirty="0">
              <a:solidFill>
                <a:srgbClr val="C00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26629" name="Rounded Rectangle 16">
            <a:extLst>
              <a:ext uri="{FF2B5EF4-FFF2-40B4-BE49-F238E27FC236}">
                <a16:creationId xmlns:a16="http://schemas.microsoft.com/office/drawing/2014/main" id="{7C488D9F-ADE6-4BB6-9C48-1E74B6FC2F54}"/>
              </a:ext>
            </a:extLst>
          </p:cNvPr>
          <p:cNvSpPr>
            <a:spLocks noChangeArrowheads="1"/>
          </p:cNvSpPr>
          <p:nvPr/>
        </p:nvSpPr>
        <p:spPr bwMode="auto">
          <a:xfrm>
            <a:off x="1359529" y="3589706"/>
            <a:ext cx="2590800" cy="932259"/>
          </a:xfrm>
          <a:prstGeom prst="roundRect">
            <a:avLst>
              <a:gd name="adj" fmla="val 16667"/>
            </a:avLst>
          </a:prstGeom>
          <a:solidFill>
            <a:schemeClr val="accent1"/>
          </a:solidFill>
          <a:ln>
            <a:noFill/>
          </a:ln>
          <a:effectLst>
            <a:outerShdw dist="38100" dir="2700000" algn="tl" rotWithShape="0">
              <a:srgbClr val="808080">
                <a:alpha val="42998"/>
              </a:srgbClr>
            </a:outerShdw>
          </a:effectLst>
          <a:extLst>
            <a:ext uri="{91240B29-F687-4F45-9708-019B960494DF}">
              <a14:hiddenLine xmlns:a14="http://schemas.microsoft.com/office/drawing/2010/main" w="63500">
                <a:solidFill>
                  <a:srgbClr val="000000"/>
                </a:solidFill>
                <a:round/>
                <a:headEnd/>
                <a:tailEnd/>
              </a14:hiddenLine>
            </a:ext>
          </a:extLst>
        </p:spPr>
        <p:txBody>
          <a:bodyPr/>
          <a:lstStyle>
            <a:lvl1pPr>
              <a:lnSpc>
                <a:spcPct val="110000"/>
              </a:lnSpc>
              <a:spcBef>
                <a:spcPct val="20000"/>
              </a:spcBef>
              <a:buClr>
                <a:schemeClr val="bg2"/>
              </a:buClr>
              <a:buSzPct val="80000"/>
              <a:buFont typeface="Wingdings" panose="05000000000000000000" pitchFamily="2" charset="2"/>
              <a:buBlip>
                <a:blip r:embed="rId3"/>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buFont typeface="Wingdings" panose="05000000000000000000" pitchFamily="2" charset="2"/>
              <a:buNone/>
            </a:pPr>
            <a:endParaRPr lang="en-US" altLang="zh-CN" sz="675"/>
          </a:p>
        </p:txBody>
      </p:sp>
      <p:sp>
        <p:nvSpPr>
          <p:cNvPr id="7" name="Rectangle 17">
            <a:extLst>
              <a:ext uri="{FF2B5EF4-FFF2-40B4-BE49-F238E27FC236}">
                <a16:creationId xmlns:a16="http://schemas.microsoft.com/office/drawing/2014/main" id="{9E491086-8EE5-4D28-8135-249E5CC2BD50}"/>
              </a:ext>
            </a:extLst>
          </p:cNvPr>
          <p:cNvSpPr>
            <a:spLocks noChangeArrowheads="1"/>
          </p:cNvSpPr>
          <p:nvPr/>
        </p:nvSpPr>
        <p:spPr bwMode="auto">
          <a:xfrm>
            <a:off x="1303571" y="3801638"/>
            <a:ext cx="2582465" cy="613117"/>
          </a:xfrm>
          <a:prstGeom prst="rect">
            <a:avLst/>
          </a:prstGeom>
          <a:noFill/>
          <a:ln w="9525">
            <a:noFill/>
            <a:miter lim="800000"/>
            <a:headEnd/>
            <a:tailEnd/>
          </a:ln>
        </p:spPr>
        <p:txBody>
          <a:bodyPr>
            <a:spAutoFit/>
          </a:bodyPr>
          <a:lstStyle/>
          <a:p>
            <a:pPr algn="ctr" eaLnBrk="1" hangingPunct="1">
              <a:lnSpc>
                <a:spcPct val="80000"/>
              </a:lnSpc>
              <a:spcBef>
                <a:spcPct val="20000"/>
              </a:spcBef>
              <a:buClr>
                <a:schemeClr val="bg2"/>
              </a:buClr>
              <a:buSzPct val="80000"/>
              <a:buFont typeface="Wingdings" panose="05000000000000000000" pitchFamily="2" charset="2"/>
              <a:buNone/>
              <a:defRPr/>
            </a:pPr>
            <a:r>
              <a:rPr lang="en-US" altLang="zh-CN" sz="2700" dirty="0">
                <a:solidFill>
                  <a:schemeClr val="bg1"/>
                </a:solidFill>
                <a:latin typeface="Verdana" pitchFamily="34" charset="0"/>
                <a:ea typeface="ＭＳ Ｐゴシック" pitchFamily="34" charset="-128"/>
              </a:rPr>
              <a:t>200+</a:t>
            </a:r>
          </a:p>
          <a:p>
            <a:pPr algn="ctr" eaLnBrk="1" hangingPunct="1">
              <a:lnSpc>
                <a:spcPct val="80000"/>
              </a:lnSpc>
              <a:spcBef>
                <a:spcPct val="20000"/>
              </a:spcBef>
              <a:buClr>
                <a:schemeClr val="bg2"/>
              </a:buClr>
              <a:buSzPct val="80000"/>
              <a:buFont typeface="Wingdings" panose="05000000000000000000" pitchFamily="2" charset="2"/>
              <a:buNone/>
              <a:defRPr/>
            </a:pPr>
            <a:r>
              <a:rPr lang="en-US" sz="1200" dirty="0">
                <a:solidFill>
                  <a:schemeClr val="bg1"/>
                </a:solidFill>
                <a:ea typeface="ＭＳ Ｐゴシック" charset="-128"/>
                <a:cs typeface="ＭＳ Ｐゴシック" charset="-128"/>
              </a:rPr>
              <a:t>Journals, Transactions, Magazines</a:t>
            </a:r>
          </a:p>
        </p:txBody>
      </p:sp>
      <p:sp>
        <p:nvSpPr>
          <p:cNvPr id="8" name="Rounded Rectangle 16">
            <a:extLst>
              <a:ext uri="{FF2B5EF4-FFF2-40B4-BE49-F238E27FC236}">
                <a16:creationId xmlns:a16="http://schemas.microsoft.com/office/drawing/2014/main" id="{98E1DFD5-41E3-4105-8F60-6DB329C48A2F}"/>
              </a:ext>
            </a:extLst>
          </p:cNvPr>
          <p:cNvSpPr>
            <a:spLocks noChangeArrowheads="1"/>
          </p:cNvSpPr>
          <p:nvPr/>
        </p:nvSpPr>
        <p:spPr bwMode="auto">
          <a:xfrm>
            <a:off x="4656534" y="3589706"/>
            <a:ext cx="2703909" cy="932259"/>
          </a:xfrm>
          <a:prstGeom prst="roundRect">
            <a:avLst>
              <a:gd name="adj" fmla="val 16667"/>
            </a:avLst>
          </a:prstGeom>
          <a:solidFill>
            <a:schemeClr val="accent2"/>
          </a:solidFill>
          <a:ln>
            <a:noFill/>
          </a:ln>
          <a:effectLst>
            <a:outerShdw dist="38100" dir="2700000" algn="tl" rotWithShape="0">
              <a:srgbClr val="808080">
                <a:alpha val="42998"/>
              </a:srgbClr>
            </a:outerShdw>
          </a:effectLst>
          <a:extLst>
            <a:ext uri="{91240B29-F687-4F45-9708-019B960494DF}">
              <a14:hiddenLine xmlns:a14="http://schemas.microsoft.com/office/drawing/2010/main" w="63500">
                <a:solidFill>
                  <a:srgbClr val="000000"/>
                </a:solidFill>
                <a:round/>
                <a:headEnd/>
                <a:tailEnd/>
              </a14:hiddenLine>
            </a:ext>
          </a:extLst>
        </p:spPr>
        <p:txBody>
          <a:bodyPr/>
          <a:lstStyle>
            <a:lvl1pPr>
              <a:lnSpc>
                <a:spcPct val="110000"/>
              </a:lnSpc>
              <a:spcBef>
                <a:spcPct val="20000"/>
              </a:spcBef>
              <a:buClr>
                <a:schemeClr val="bg2"/>
              </a:buClr>
              <a:buSzPct val="80000"/>
              <a:buFont typeface="Wingdings" panose="05000000000000000000" pitchFamily="2" charset="2"/>
              <a:buBlip>
                <a:blip r:embed="rId3"/>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buFont typeface="Wingdings" panose="05000000000000000000" pitchFamily="2" charset="2"/>
              <a:buNone/>
            </a:pPr>
            <a:endParaRPr lang="en-US" altLang="zh-CN" sz="675"/>
          </a:p>
        </p:txBody>
      </p:sp>
      <p:sp>
        <p:nvSpPr>
          <p:cNvPr id="26632" name="Rectangle 17">
            <a:extLst>
              <a:ext uri="{FF2B5EF4-FFF2-40B4-BE49-F238E27FC236}">
                <a16:creationId xmlns:a16="http://schemas.microsoft.com/office/drawing/2014/main" id="{70496CE1-9587-4150-ABD2-C26F8A47BEB3}"/>
              </a:ext>
            </a:extLst>
          </p:cNvPr>
          <p:cNvSpPr>
            <a:spLocks noChangeArrowheads="1"/>
          </p:cNvSpPr>
          <p:nvPr/>
        </p:nvSpPr>
        <p:spPr bwMode="auto">
          <a:xfrm>
            <a:off x="4572000" y="3607565"/>
            <a:ext cx="27884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Clr>
                <a:schemeClr val="bg2"/>
              </a:buClr>
              <a:buSzPct val="80000"/>
              <a:buFont typeface="Wingdings" panose="05000000000000000000" pitchFamily="2" charset="2"/>
              <a:buBlip>
                <a:blip r:embed="rId3"/>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80000"/>
              </a:lnSpc>
              <a:buFont typeface="Wingdings" panose="05000000000000000000" pitchFamily="2" charset="2"/>
              <a:buNone/>
            </a:pPr>
            <a:r>
              <a:rPr lang="en-US" altLang="zh-CN" sz="2700" dirty="0">
                <a:solidFill>
                  <a:schemeClr val="bg1"/>
                </a:solidFill>
                <a:latin typeface="Verdana" panose="020B0604030504040204" pitchFamily="34" charset="0"/>
              </a:rPr>
              <a:t>2,000+</a:t>
            </a:r>
            <a:r>
              <a:rPr lang="en-US" altLang="zh-CN" sz="4500" dirty="0">
                <a:solidFill>
                  <a:schemeClr val="bg1"/>
                </a:solidFill>
                <a:latin typeface="Verdana" panose="020B0604030504040204" pitchFamily="34" charset="0"/>
              </a:rPr>
              <a:t> </a:t>
            </a:r>
          </a:p>
          <a:p>
            <a:pPr algn="ctr" eaLnBrk="1" hangingPunct="1">
              <a:lnSpc>
                <a:spcPct val="80000"/>
              </a:lnSpc>
              <a:buFont typeface="Wingdings" panose="05000000000000000000" pitchFamily="2" charset="2"/>
              <a:buNone/>
            </a:pPr>
            <a:r>
              <a:rPr lang="en-US" altLang="zh-CN" sz="1200" dirty="0">
                <a:solidFill>
                  <a:schemeClr val="bg1"/>
                </a:solidFill>
                <a:latin typeface="Verdana" panose="020B0604030504040204" pitchFamily="34" charset="0"/>
              </a:rPr>
              <a:t>Conferences</a:t>
            </a:r>
          </a:p>
        </p:txBody>
      </p:sp>
    </p:spTree>
  </p:cSld>
  <p:clrMapOvr>
    <a:masterClrMapping/>
  </p:clrMapOvr>
  <p:transition spd="med">
    <p:cover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85DA57-A48E-40A2-9769-8E5531429EEC}"/>
              </a:ext>
            </a:extLst>
          </p:cNvPr>
          <p:cNvPicPr>
            <a:picLocks noChangeAspect="1"/>
          </p:cNvPicPr>
          <p:nvPr/>
        </p:nvPicPr>
        <p:blipFill rotWithShape="1">
          <a:blip r:embed="rId3"/>
          <a:srcRect l="2163" t="1887" r="4175" b="2657"/>
          <a:stretch/>
        </p:blipFill>
        <p:spPr>
          <a:xfrm>
            <a:off x="6362663" y="753872"/>
            <a:ext cx="1374459" cy="1817879"/>
          </a:xfrm>
          <a:prstGeom prst="rect">
            <a:avLst/>
          </a:prstGeom>
          <a:ln>
            <a:solidFill>
              <a:schemeClr val="accent1">
                <a:lumMod val="60000"/>
                <a:lumOff val="40000"/>
              </a:schemeClr>
            </a:solidFill>
          </a:ln>
          <a:effectLst>
            <a:outerShdw blurRad="50800" dist="38100" dir="2700000" algn="tl" rotWithShape="0">
              <a:prstClr val="black">
                <a:alpha val="40000"/>
              </a:prstClr>
            </a:outerShdw>
          </a:effectLst>
        </p:spPr>
      </p:pic>
      <p:sp>
        <p:nvSpPr>
          <p:cNvPr id="3" name="Content Placeholder 2"/>
          <p:cNvSpPr>
            <a:spLocks noGrp="1"/>
          </p:cNvSpPr>
          <p:nvPr>
            <p:ph sz="half" idx="1"/>
          </p:nvPr>
        </p:nvSpPr>
        <p:spPr>
          <a:xfrm>
            <a:off x="434857" y="1429248"/>
            <a:ext cx="5223833" cy="2107834"/>
          </a:xfrm>
        </p:spPr>
        <p:txBody>
          <a:bodyPr>
            <a:noAutofit/>
          </a:bodyPr>
          <a:lstStyle/>
          <a:p>
            <a:pPr marL="285722" indent="-285722" defTabSz="342866">
              <a:spcBef>
                <a:spcPts val="450"/>
              </a:spcBef>
              <a:spcAft>
                <a:spcPts val="450"/>
              </a:spcAft>
              <a:buFont typeface="Wingdings" panose="05000000000000000000" pitchFamily="2" charset="2"/>
              <a:buChar char="§"/>
              <a:defRPr/>
            </a:pPr>
            <a:r>
              <a:rPr lang="en-US" sz="14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15 of the top 20 journals in Electrical &amp; Electronic Engineering</a:t>
            </a:r>
          </a:p>
          <a:p>
            <a:pPr marL="285722" indent="-285722" defTabSz="342866">
              <a:spcBef>
                <a:spcPts val="450"/>
              </a:spcBef>
              <a:spcAft>
                <a:spcPts val="450"/>
              </a:spcAft>
              <a:buFont typeface="Wingdings" panose="05000000000000000000" pitchFamily="2" charset="2"/>
              <a:buChar char="§"/>
              <a:defRPr/>
            </a:pPr>
            <a:r>
              <a:rPr lang="en-US" sz="14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10 of the top 10 journals in Telecommunications</a:t>
            </a:r>
          </a:p>
          <a:p>
            <a:pPr marL="285722" indent="-285722" defTabSz="342866">
              <a:spcBef>
                <a:spcPts val="450"/>
              </a:spcBef>
              <a:spcAft>
                <a:spcPts val="450"/>
              </a:spcAft>
              <a:buFont typeface="Wingdings" panose="05000000000000000000" pitchFamily="2" charset="2"/>
              <a:buChar char="§"/>
              <a:defRPr/>
            </a:pPr>
            <a:r>
              <a:rPr lang="en-US" sz="14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3 of the top 5 journals in Automation &amp; Control Systems </a:t>
            </a:r>
          </a:p>
          <a:p>
            <a:pPr marL="285722" indent="-285722" defTabSz="342866">
              <a:spcBef>
                <a:spcPts val="450"/>
              </a:spcBef>
              <a:spcAft>
                <a:spcPts val="450"/>
              </a:spcAft>
              <a:buFont typeface="Wingdings" panose="05000000000000000000" pitchFamily="2" charset="2"/>
              <a:buChar char="§"/>
              <a:defRPr/>
            </a:pPr>
            <a:r>
              <a:rPr lang="en-US" sz="14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5 of the top 10 journals in Artificial Intelligence</a:t>
            </a:r>
          </a:p>
          <a:p>
            <a:pPr marL="285722" indent="-285722" defTabSz="342866">
              <a:spcBef>
                <a:spcPts val="450"/>
              </a:spcBef>
              <a:spcAft>
                <a:spcPts val="450"/>
              </a:spcAft>
              <a:buFont typeface="Wingdings" panose="05000000000000000000" pitchFamily="2" charset="2"/>
              <a:buChar char="§"/>
              <a:defRPr/>
            </a:pPr>
            <a:r>
              <a:rPr lang="en-US" sz="14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3 of the top 3 journals in Cybernetics</a:t>
            </a:r>
          </a:p>
          <a:p>
            <a:pPr marL="285722" indent="-285722" defTabSz="342866">
              <a:spcBef>
                <a:spcPts val="450"/>
              </a:spcBef>
              <a:spcAft>
                <a:spcPts val="450"/>
              </a:spcAft>
              <a:buFont typeface="Wingdings" panose="05000000000000000000" pitchFamily="2" charset="2"/>
              <a:buChar char="§"/>
              <a:defRPr/>
            </a:pPr>
            <a:r>
              <a:rPr lang="en-US" sz="14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3 of the top 5 journals in Computer Hardware &amp; Architecture</a:t>
            </a:r>
          </a:p>
          <a:p>
            <a:pPr marL="285722" indent="-285722" defTabSz="342866">
              <a:spcBef>
                <a:spcPts val="450"/>
              </a:spcBef>
              <a:spcAft>
                <a:spcPts val="450"/>
              </a:spcAft>
              <a:buFont typeface="Wingdings" panose="05000000000000000000" pitchFamily="2" charset="2"/>
              <a:buChar char="§"/>
              <a:defRPr/>
            </a:pPr>
            <a:r>
              <a:rPr lang="en-US" sz="14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3 of the top 5 journals in Information Systems</a:t>
            </a:r>
          </a:p>
          <a:p>
            <a:pPr marL="285722" indent="-285722" defTabSz="342866">
              <a:spcBef>
                <a:spcPts val="450"/>
              </a:spcBef>
              <a:spcAft>
                <a:spcPts val="450"/>
              </a:spcAft>
              <a:buFont typeface="Wingdings" panose="05000000000000000000" pitchFamily="2" charset="2"/>
              <a:buChar char="§"/>
              <a:defRPr/>
            </a:pPr>
            <a:r>
              <a:rPr lang="en-US" sz="14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3 of the top 5 journals in Imaging Science &amp; Photographic Technology</a:t>
            </a:r>
            <a:endParaRPr lang="en-US" sz="20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endParaRPr>
          </a:p>
        </p:txBody>
      </p:sp>
      <p:sp>
        <p:nvSpPr>
          <p:cNvPr id="7" name="Rectangle 6"/>
          <p:cNvSpPr/>
          <p:nvPr/>
        </p:nvSpPr>
        <p:spPr>
          <a:xfrm>
            <a:off x="-70623" y="4670718"/>
            <a:ext cx="5008316" cy="246221"/>
          </a:xfrm>
          <a:prstGeom prst="rect">
            <a:avLst/>
          </a:prstGeom>
        </p:spPr>
        <p:txBody>
          <a:bodyPr wrap="square">
            <a:spAutoFit/>
          </a:bodyPr>
          <a:lstStyle/>
          <a:p>
            <a:pPr marL="211911" lvl="1" defTabSz="914310">
              <a:defRPr/>
            </a:pPr>
            <a:r>
              <a:rPr lang="en-US" sz="1000" i="1" kern="0" dirty="0">
                <a:solidFill>
                  <a:prstClr val="black">
                    <a:lumMod val="75000"/>
                  </a:prstClr>
                </a:solidFill>
                <a:latin typeface="Calibri" panose="020F0502020204030204"/>
                <a:ea typeface="Verdana" panose="020B0604030504040204" pitchFamily="34" charset="0"/>
                <a:cs typeface="Calibri" panose="020F0502020204030204" pitchFamily="34" charset="0"/>
                <a:sym typeface="Arial"/>
              </a:rPr>
              <a:t>* Source: 2022 Journal Citation Reports from Clarivate, released June 2023</a:t>
            </a:r>
          </a:p>
        </p:txBody>
      </p:sp>
      <p:sp>
        <p:nvSpPr>
          <p:cNvPr id="10" name="Title 1"/>
          <p:cNvSpPr txBox="1">
            <a:spLocks/>
          </p:cNvSpPr>
          <p:nvPr/>
        </p:nvSpPr>
        <p:spPr bwMode="auto">
          <a:xfrm>
            <a:off x="429070" y="412803"/>
            <a:ext cx="8208534" cy="66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spcBef>
                <a:spcPts val="2000"/>
              </a:spcBef>
              <a:buBlip>
                <a:blip r:embed="rId4"/>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5"/>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9pPr>
          </a:lstStyle>
          <a:p>
            <a:pPr eaLnBrk="1" hangingPunct="1">
              <a:spcBef>
                <a:spcPct val="0"/>
              </a:spcBef>
              <a:buClr>
                <a:srgbClr val="808080"/>
              </a:buClr>
              <a:buSzPct val="80000"/>
              <a:buNone/>
            </a:pPr>
            <a:r>
              <a:rPr lang="en-US" altLang="zh-CN" sz="2800" b="1" dirty="0">
                <a:solidFill>
                  <a:srgbClr val="C00000"/>
                </a:solidFill>
                <a:latin typeface="微软雅黑" panose="020B0503020204020204" pitchFamily="34" charset="-122"/>
                <a:ea typeface="微软雅黑" panose="020B0503020204020204" pitchFamily="34" charset="-122"/>
                <a:cs typeface="Calibri" panose="020F0502020204030204" pitchFamily="34" charset="0"/>
              </a:rPr>
              <a:t>IEEE</a:t>
            </a:r>
            <a:r>
              <a:rPr lang="zh-CN" altLang="en-US" sz="2800" b="1" dirty="0">
                <a:solidFill>
                  <a:srgbClr val="C00000"/>
                </a:solidFill>
                <a:latin typeface="微软雅黑" panose="020B0503020204020204" pitchFamily="34" charset="-122"/>
                <a:ea typeface="微软雅黑" panose="020B0503020204020204" pitchFamily="34" charset="-122"/>
                <a:cs typeface="Calibri" panose="020F0502020204030204" pitchFamily="34" charset="0"/>
              </a:rPr>
              <a:t>期刊在</a:t>
            </a:r>
            <a:r>
              <a:rPr lang="zh-TW" altLang="en-US" sz="2800" b="1" dirty="0">
                <a:solidFill>
                  <a:srgbClr val="C00000"/>
                </a:solidFill>
                <a:latin typeface="微软雅黑" panose="020B0503020204020204" pitchFamily="34" charset="-122"/>
                <a:ea typeface="微软雅黑" panose="020B0503020204020204" pitchFamily="34" charset="-122"/>
                <a:cs typeface="Calibri" panose="020F0502020204030204" pitchFamily="34" charset="0"/>
              </a:rPr>
              <a:t>众多</a:t>
            </a:r>
            <a:r>
              <a:rPr lang="zh-CN" altLang="en-US" sz="2800" b="1" dirty="0">
                <a:solidFill>
                  <a:srgbClr val="C00000"/>
                </a:solidFill>
                <a:latin typeface="微软雅黑" panose="020B0503020204020204" pitchFamily="34" charset="-122"/>
                <a:ea typeface="微软雅黑" panose="020B0503020204020204" pitchFamily="34" charset="-122"/>
                <a:cs typeface="Calibri" panose="020F0502020204030204" pitchFamily="34" charset="0"/>
              </a:rPr>
              <a:t>领域具有领先优势</a:t>
            </a:r>
          </a:p>
        </p:txBody>
      </p:sp>
      <p:sp>
        <p:nvSpPr>
          <p:cNvPr id="12" name="TextBox 11">
            <a:extLst>
              <a:ext uri="{FF2B5EF4-FFF2-40B4-BE49-F238E27FC236}">
                <a16:creationId xmlns:a16="http://schemas.microsoft.com/office/drawing/2014/main" id="{603162EE-D032-4D4F-AB94-77CACC8FAE6A}"/>
              </a:ext>
            </a:extLst>
          </p:cNvPr>
          <p:cNvSpPr txBox="1"/>
          <p:nvPr/>
        </p:nvSpPr>
        <p:spPr>
          <a:xfrm>
            <a:off x="444143" y="847306"/>
            <a:ext cx="7089329" cy="323165"/>
          </a:xfrm>
          <a:prstGeom prst="rect">
            <a:avLst/>
          </a:prstGeom>
          <a:noFill/>
        </p:spPr>
        <p:txBody>
          <a:bodyPr wrap="square">
            <a:spAutoFit/>
          </a:bodyPr>
          <a:lstStyle/>
          <a:p>
            <a:pPr defTabSz="685783">
              <a:defRPr/>
            </a:pPr>
            <a:r>
              <a:rPr lang="en-US" sz="1500" dirty="0">
                <a:solidFill>
                  <a:srgbClr val="5B9BD5">
                    <a:lumMod val="50000"/>
                  </a:srgbClr>
                </a:solidFill>
                <a:latin typeface="Calibri" panose="020F0502020204030204"/>
              </a:rPr>
              <a:t>IEEE journals score in top tier in latest Journal Citation Reports™ </a:t>
            </a:r>
          </a:p>
        </p:txBody>
      </p:sp>
      <p:pic>
        <p:nvPicPr>
          <p:cNvPr id="18" name="Picture 17">
            <a:extLst>
              <a:ext uri="{FF2B5EF4-FFF2-40B4-BE49-F238E27FC236}">
                <a16:creationId xmlns:a16="http://schemas.microsoft.com/office/drawing/2014/main" id="{7F66928E-D982-4009-BB8E-8BA3B6F2A9E2}"/>
              </a:ext>
            </a:extLst>
          </p:cNvPr>
          <p:cNvPicPr>
            <a:picLocks noChangeAspect="1"/>
          </p:cNvPicPr>
          <p:nvPr/>
        </p:nvPicPr>
        <p:blipFill rotWithShape="1">
          <a:blip r:embed="rId6"/>
          <a:srcRect l="1747" t="2559" r="2986" b="2214"/>
          <a:stretch/>
        </p:blipFill>
        <p:spPr>
          <a:xfrm>
            <a:off x="7491278" y="1111306"/>
            <a:ext cx="1250267" cy="1702631"/>
          </a:xfrm>
          <a:prstGeom prst="rect">
            <a:avLst/>
          </a:prstGeom>
          <a:ln>
            <a:solidFill>
              <a:schemeClr val="accent1">
                <a:lumMod val="60000"/>
                <a:lumOff val="40000"/>
              </a:schemeClr>
            </a:solidFill>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632B2CCB-E205-40EF-B50C-4315445B0F8C}"/>
              </a:ext>
            </a:extLst>
          </p:cNvPr>
          <p:cNvPicPr>
            <a:picLocks noChangeAspect="1"/>
          </p:cNvPicPr>
          <p:nvPr/>
        </p:nvPicPr>
        <p:blipFill>
          <a:blip r:embed="rId7"/>
          <a:stretch>
            <a:fillRect/>
          </a:stretch>
        </p:blipFill>
        <p:spPr>
          <a:xfrm>
            <a:off x="5834945" y="1430105"/>
            <a:ext cx="1303823" cy="1774168"/>
          </a:xfrm>
          <a:prstGeom prst="rect">
            <a:avLst/>
          </a:prstGeom>
          <a:ln>
            <a:solidFill>
              <a:schemeClr val="accent1">
                <a:lumMod val="60000"/>
                <a:lumOff val="40000"/>
              </a:schemeClr>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12BC8F78-B58D-444D-9EBB-9141CF8B8EFC}"/>
              </a:ext>
            </a:extLst>
          </p:cNvPr>
          <p:cNvPicPr>
            <a:picLocks noChangeAspect="1"/>
          </p:cNvPicPr>
          <p:nvPr/>
        </p:nvPicPr>
        <p:blipFill>
          <a:blip r:embed="rId8"/>
          <a:stretch>
            <a:fillRect/>
          </a:stretch>
        </p:blipFill>
        <p:spPr>
          <a:xfrm>
            <a:off x="7366101" y="2151218"/>
            <a:ext cx="1476401" cy="1971741"/>
          </a:xfrm>
          <a:prstGeom prst="rect">
            <a:avLst/>
          </a:prstGeom>
          <a:ln>
            <a:solidFill>
              <a:schemeClr val="accent1">
                <a:lumMod val="60000"/>
                <a:lumOff val="40000"/>
              </a:schemeClr>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1D9A1754-122E-486C-BDF8-15337CE3605E}"/>
              </a:ext>
            </a:extLst>
          </p:cNvPr>
          <p:cNvPicPr>
            <a:picLocks noChangeAspect="1"/>
          </p:cNvPicPr>
          <p:nvPr/>
        </p:nvPicPr>
        <p:blipFill>
          <a:blip r:embed="rId9"/>
          <a:stretch>
            <a:fillRect/>
          </a:stretch>
        </p:blipFill>
        <p:spPr>
          <a:xfrm>
            <a:off x="5988212" y="2633739"/>
            <a:ext cx="1476402" cy="2017964"/>
          </a:xfrm>
          <a:prstGeom prst="rect">
            <a:avLst/>
          </a:prstGeom>
          <a:ln>
            <a:solidFill>
              <a:schemeClr val="accent1">
                <a:lumMod val="60000"/>
                <a:lumOff val="40000"/>
              </a:schemeClr>
            </a:solidFill>
          </a:ln>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D1AE7BAB-C33A-4C4F-BD2C-6442A83E0E3C}"/>
              </a:ext>
            </a:extLst>
          </p:cNvPr>
          <p:cNvSpPr txBox="1"/>
          <p:nvPr/>
        </p:nvSpPr>
        <p:spPr>
          <a:xfrm>
            <a:off x="1262944" y="4313283"/>
            <a:ext cx="4572000" cy="323165"/>
          </a:xfrm>
          <a:prstGeom prst="rect">
            <a:avLst/>
          </a:prstGeom>
          <a:noFill/>
        </p:spPr>
        <p:txBody>
          <a:bodyPr wrap="square">
            <a:spAutoFit/>
          </a:bodyPr>
          <a:lstStyle/>
          <a:p>
            <a:pPr defTabSz="685783">
              <a:defRPr/>
            </a:pPr>
            <a:r>
              <a:rPr lang="en-US" sz="1500" b="1" dirty="0">
                <a:solidFill>
                  <a:srgbClr val="5B9BD5">
                    <a:lumMod val="50000"/>
                  </a:srgbClr>
                </a:solidFill>
                <a:latin typeface="Calibri" panose="020F0502020204030204" pitchFamily="34" charset="0"/>
                <a:ea typeface="Verdana" panose="020B0604030504040204" pitchFamily="34" charset="0"/>
                <a:cs typeface="Calibri" panose="020F0502020204030204" pitchFamily="34" charset="0"/>
              </a:rPr>
              <a:t>For more information, visit www.ieee.org/citations</a:t>
            </a:r>
            <a:endParaRPr lang="en-US" sz="1500" b="1" dirty="0">
              <a:solidFill>
                <a:srgbClr val="5B9BD5">
                  <a:lumMod val="50000"/>
                </a:srgbClr>
              </a:solidFill>
              <a:latin typeface="Calibri" panose="020F0502020204030204"/>
            </a:endParaRPr>
          </a:p>
        </p:txBody>
      </p:sp>
    </p:spTree>
    <p:extLst>
      <p:ext uri="{BB962C8B-B14F-4D97-AF65-F5344CB8AC3E}">
        <p14:creationId xmlns:p14="http://schemas.microsoft.com/office/powerpoint/2010/main" val="86250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标题 1">
            <a:extLst>
              <a:ext uri="{FF2B5EF4-FFF2-40B4-BE49-F238E27FC236}">
                <a16:creationId xmlns:a16="http://schemas.microsoft.com/office/drawing/2014/main" id="{4A4D57F1-5C1D-4D30-8F27-D51AE792C533}"/>
              </a:ext>
            </a:extLst>
          </p:cNvPr>
          <p:cNvSpPr>
            <a:spLocks noGrp="1" noChangeArrowheads="1"/>
          </p:cNvSpPr>
          <p:nvPr>
            <p:ph type="title"/>
          </p:nvPr>
        </p:nvSpPr>
        <p:spPr>
          <a:xfrm>
            <a:off x="419100" y="710803"/>
            <a:ext cx="5829300" cy="457200"/>
          </a:xfrm>
          <a:ln/>
        </p:spPr>
        <p:txBody>
          <a:bodyPr/>
          <a:lstStyle/>
          <a:p>
            <a:r>
              <a:rPr lang="zh-CN" altLang="en-US" sz="2800" dirty="0">
                <a:latin typeface="微软雅黑" panose="020B0503020204020204" pitchFamily="34" charset="-122"/>
                <a:ea typeface="微软雅黑" panose="020B0503020204020204" pitchFamily="34" charset="-122"/>
                <a:cs typeface="Calibri" panose="020F0502020204030204" pitchFamily="34" charset="0"/>
              </a:rPr>
              <a:t>电气电子领域 </a:t>
            </a:r>
            <a:r>
              <a:rPr lang="zh-CN" altLang="zh-CN" sz="2800" dirty="0">
                <a:latin typeface="微软雅黑" panose="020B0503020204020204" pitchFamily="34" charset="-122"/>
                <a:ea typeface="微软雅黑" panose="020B0503020204020204" pitchFamily="34" charset="-122"/>
                <a:cs typeface="Calibri" panose="020F0502020204030204" pitchFamily="34" charset="0"/>
              </a:rPr>
              <a:t>高被引期刊</a:t>
            </a:r>
            <a:br>
              <a:rPr altLang="zh-CN" sz="2400" dirty="0"/>
            </a:br>
            <a:endParaRPr lang="zh-CN" altLang="en-US" sz="2400" dirty="0"/>
          </a:p>
        </p:txBody>
      </p:sp>
      <p:sp>
        <p:nvSpPr>
          <p:cNvPr id="69635" name="内容占位符 2">
            <a:extLst>
              <a:ext uri="{FF2B5EF4-FFF2-40B4-BE49-F238E27FC236}">
                <a16:creationId xmlns:a16="http://schemas.microsoft.com/office/drawing/2014/main" id="{31B796B0-C441-43AD-8B0F-CA949DA6FC99}"/>
              </a:ext>
            </a:extLst>
          </p:cNvPr>
          <p:cNvSpPr>
            <a:spLocks noGrp="1" noChangeArrowheads="1"/>
          </p:cNvSpPr>
          <p:nvPr>
            <p:ph idx="1"/>
          </p:nvPr>
        </p:nvSpPr>
        <p:spPr>
          <a:xfrm>
            <a:off x="419100" y="1157612"/>
            <a:ext cx="4055920" cy="3429000"/>
          </a:xfrm>
        </p:spPr>
        <p:txBody>
          <a:bodyPr>
            <a:normAutofit/>
          </a:bodyPr>
          <a:lstStyle/>
          <a:p>
            <a:pPr marL="0" indent="0">
              <a:lnSpc>
                <a:spcPct val="120000"/>
              </a:lnSpc>
              <a:spcBef>
                <a:spcPts val="1200"/>
              </a:spcBef>
              <a:buNone/>
            </a:pPr>
            <a:r>
              <a:rPr lang="en-US" altLang="zh-CN" sz="1600" b="0" i="0" dirty="0">
                <a:solidFill>
                  <a:srgbClr val="000000"/>
                </a:solidFill>
                <a:effectLst/>
              </a:rPr>
              <a:t>2. </a:t>
            </a:r>
            <a:r>
              <a:rPr lang="en-US" altLang="zh-CN" sz="1600" b="1" i="0" dirty="0">
                <a:solidFill>
                  <a:srgbClr val="000000"/>
                </a:solidFill>
                <a:effectLst/>
              </a:rPr>
              <a:t>IEEE Transactions on Pattern Analysis and Machine Intelligence</a:t>
            </a:r>
            <a:br>
              <a:rPr lang="en-US" altLang="zh-CN" sz="1600" dirty="0"/>
            </a:br>
            <a:r>
              <a:rPr lang="en-US" altLang="zh-CN" sz="1600" b="0" i="0" dirty="0">
                <a:solidFill>
                  <a:srgbClr val="000000"/>
                </a:solidFill>
                <a:effectLst/>
              </a:rPr>
              <a:t>3. </a:t>
            </a:r>
            <a:r>
              <a:rPr lang="en-US" altLang="zh-CN" sz="1600" b="1" i="0" dirty="0">
                <a:solidFill>
                  <a:srgbClr val="000000"/>
                </a:solidFill>
                <a:effectLst/>
              </a:rPr>
              <a:t>Proceedings of the IEEE</a:t>
            </a:r>
            <a:br>
              <a:rPr lang="en-US" altLang="zh-CN" sz="1600" dirty="0"/>
            </a:br>
            <a:r>
              <a:rPr lang="en-US" altLang="zh-CN" sz="1600" b="0" i="0" dirty="0">
                <a:solidFill>
                  <a:srgbClr val="000000"/>
                </a:solidFill>
                <a:effectLst/>
              </a:rPr>
              <a:t>4. </a:t>
            </a:r>
            <a:r>
              <a:rPr lang="en-US" altLang="zh-CN" sz="1600" b="1" i="0" dirty="0">
                <a:solidFill>
                  <a:srgbClr val="000000"/>
                </a:solidFill>
                <a:effectLst/>
              </a:rPr>
              <a:t>IEEE Journal on Selected Areas in Communications</a:t>
            </a:r>
            <a:br>
              <a:rPr lang="en-US" altLang="zh-CN" sz="1600" dirty="0"/>
            </a:br>
            <a:r>
              <a:rPr lang="en-US" altLang="zh-CN" sz="1600" b="0" i="0" dirty="0">
                <a:solidFill>
                  <a:srgbClr val="000000"/>
                </a:solidFill>
                <a:effectLst/>
              </a:rPr>
              <a:t>5. </a:t>
            </a:r>
            <a:r>
              <a:rPr lang="en-US" altLang="zh-CN" sz="1600" b="1" i="0" dirty="0">
                <a:solidFill>
                  <a:srgbClr val="000000"/>
                </a:solidFill>
                <a:effectLst/>
              </a:rPr>
              <a:t>IEEE Signal Processing Magazine</a:t>
            </a:r>
            <a:br>
              <a:rPr lang="en-US" altLang="zh-CN" sz="1600" dirty="0"/>
            </a:br>
            <a:r>
              <a:rPr lang="en-US" altLang="zh-CN" sz="1600" b="0" i="0" dirty="0">
                <a:solidFill>
                  <a:srgbClr val="000000"/>
                </a:solidFill>
                <a:effectLst/>
              </a:rPr>
              <a:t>7. </a:t>
            </a:r>
            <a:r>
              <a:rPr lang="en-US" altLang="zh-CN" sz="1600" b="1" i="0" dirty="0">
                <a:solidFill>
                  <a:srgbClr val="000000"/>
                </a:solidFill>
                <a:effectLst/>
              </a:rPr>
              <a:t>IEEE Wireless Communications Magazine</a:t>
            </a:r>
            <a:br>
              <a:rPr lang="en-US" altLang="zh-CN" sz="1600" dirty="0"/>
            </a:br>
            <a:r>
              <a:rPr lang="en-US" altLang="zh-CN" sz="1600" b="0" i="0" dirty="0">
                <a:solidFill>
                  <a:srgbClr val="000000"/>
                </a:solidFill>
                <a:effectLst/>
              </a:rPr>
              <a:t>9. </a:t>
            </a:r>
            <a:r>
              <a:rPr lang="en-US" altLang="zh-CN" sz="1600" b="1" i="0" dirty="0">
                <a:solidFill>
                  <a:srgbClr val="000000"/>
                </a:solidFill>
                <a:effectLst/>
              </a:rPr>
              <a:t>IEEE Transactions on Fuzzy Systems</a:t>
            </a:r>
            <a:br>
              <a:rPr lang="en-US" altLang="zh-CN" sz="1600" dirty="0"/>
            </a:br>
            <a:r>
              <a:rPr lang="en-US" altLang="zh-CN" sz="1600" b="0" i="0" dirty="0">
                <a:solidFill>
                  <a:srgbClr val="000000"/>
                </a:solidFill>
                <a:effectLst/>
              </a:rPr>
              <a:t>11. </a:t>
            </a:r>
            <a:r>
              <a:rPr lang="en-US" altLang="zh-CN" sz="1600" b="1" i="0" dirty="0">
                <a:solidFill>
                  <a:srgbClr val="000000"/>
                </a:solidFill>
                <a:effectLst/>
              </a:rPr>
              <a:t>IEEE Communications Magazine</a:t>
            </a:r>
            <a:br>
              <a:rPr lang="en-US" altLang="zh-CN" sz="1600" dirty="0"/>
            </a:br>
            <a:r>
              <a:rPr lang="en-US" altLang="zh-CN" sz="1600" b="0" i="0" dirty="0">
                <a:solidFill>
                  <a:srgbClr val="000000"/>
                </a:solidFill>
                <a:effectLst/>
              </a:rPr>
              <a:t>13. </a:t>
            </a:r>
            <a:r>
              <a:rPr lang="en-US" altLang="zh-CN" sz="1600" b="1" i="0" dirty="0">
                <a:solidFill>
                  <a:srgbClr val="000000"/>
                </a:solidFill>
                <a:effectLst/>
              </a:rPr>
              <a:t>IEEE Internet of Things Journal</a:t>
            </a:r>
            <a:br>
              <a:rPr lang="en-US" altLang="zh-CN" sz="1600" dirty="0"/>
            </a:br>
            <a:endParaRPr lang="en-US" altLang="zh-CN" sz="1600" b="1" dirty="0">
              <a:solidFill>
                <a:srgbClr val="000000"/>
              </a:solidFill>
              <a:ea typeface="微软雅黑" panose="020B0503020204020204" pitchFamily="34" charset="-122"/>
            </a:endParaRPr>
          </a:p>
        </p:txBody>
      </p:sp>
      <p:sp>
        <p:nvSpPr>
          <p:cNvPr id="2" name="内容占位符 2">
            <a:extLst>
              <a:ext uri="{FF2B5EF4-FFF2-40B4-BE49-F238E27FC236}">
                <a16:creationId xmlns:a16="http://schemas.microsoft.com/office/drawing/2014/main" id="{093A3DA6-95A2-0B7B-09DA-84DBDCC6D3E2}"/>
              </a:ext>
            </a:extLst>
          </p:cNvPr>
          <p:cNvSpPr txBox="1">
            <a:spLocks noChangeArrowheads="1"/>
          </p:cNvSpPr>
          <p:nvPr/>
        </p:nvSpPr>
        <p:spPr>
          <a:xfrm>
            <a:off x="4668982" y="1172224"/>
            <a:ext cx="3934691" cy="34290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1800"/>
              </a:spcBef>
              <a:spcAft>
                <a:spcPts val="600"/>
              </a:spcAft>
              <a:buFont typeface="LucidaGrande" charset="0"/>
              <a:buNone/>
            </a:pPr>
            <a:r>
              <a:rPr lang="en-US" altLang="zh-CN" sz="1600" dirty="0">
                <a:solidFill>
                  <a:srgbClr val="000000"/>
                </a:solidFill>
              </a:rPr>
              <a:t>14. </a:t>
            </a:r>
            <a:r>
              <a:rPr lang="en-US" altLang="zh-CN" sz="1600" b="1" dirty="0">
                <a:solidFill>
                  <a:srgbClr val="000000"/>
                </a:solidFill>
              </a:rPr>
              <a:t>IEEE Transactions on Image Processing</a:t>
            </a:r>
            <a:br>
              <a:rPr lang="en-US" altLang="zh-CN" sz="1600" dirty="0"/>
            </a:br>
            <a:r>
              <a:rPr lang="en-US" altLang="zh-CN" sz="1600" dirty="0">
                <a:solidFill>
                  <a:srgbClr val="000000"/>
                </a:solidFill>
              </a:rPr>
              <a:t>15. </a:t>
            </a:r>
            <a:r>
              <a:rPr lang="en-US" altLang="zh-CN" sz="1600" b="1" dirty="0">
                <a:solidFill>
                  <a:srgbClr val="000000"/>
                </a:solidFill>
              </a:rPr>
              <a:t>IEEE Transactions on Medical Imaging</a:t>
            </a:r>
            <a:br>
              <a:rPr lang="en-US" altLang="zh-CN" sz="1600" dirty="0"/>
            </a:br>
            <a:r>
              <a:rPr lang="en-US" altLang="zh-CN" sz="1600" dirty="0">
                <a:solidFill>
                  <a:srgbClr val="000000"/>
                </a:solidFill>
              </a:rPr>
              <a:t>16. </a:t>
            </a:r>
            <a:r>
              <a:rPr lang="en-US" altLang="zh-CN" sz="1600" b="1" dirty="0">
                <a:solidFill>
                  <a:srgbClr val="000000"/>
                </a:solidFill>
              </a:rPr>
              <a:t>IEEE Transactions on Neural Networks and Learning Systems</a:t>
            </a:r>
            <a:br>
              <a:rPr lang="en-US" altLang="zh-CN" sz="1600" dirty="0"/>
            </a:br>
            <a:r>
              <a:rPr lang="en-US" altLang="zh-CN" sz="1600" dirty="0">
                <a:solidFill>
                  <a:srgbClr val="000000"/>
                </a:solidFill>
              </a:rPr>
              <a:t>17. </a:t>
            </a:r>
            <a:r>
              <a:rPr lang="en-US" altLang="zh-CN" sz="1600" b="1" dirty="0">
                <a:solidFill>
                  <a:srgbClr val="000000"/>
                </a:solidFill>
              </a:rPr>
              <a:t>IEEE Transactions on Wireless Communications</a:t>
            </a:r>
            <a:br>
              <a:rPr lang="en-US" altLang="zh-CN" sz="1600" dirty="0"/>
            </a:br>
            <a:r>
              <a:rPr lang="en-US" altLang="zh-CN" sz="1600" dirty="0">
                <a:solidFill>
                  <a:srgbClr val="000000"/>
                </a:solidFill>
              </a:rPr>
              <a:t>18. </a:t>
            </a:r>
            <a:r>
              <a:rPr lang="en-US" altLang="zh-CN" sz="1600" b="1" dirty="0">
                <a:solidFill>
                  <a:srgbClr val="000000"/>
                </a:solidFill>
              </a:rPr>
              <a:t>IEEE Transactions on Smart Grid</a:t>
            </a:r>
            <a:br>
              <a:rPr lang="en-US" altLang="zh-CN" sz="1600" dirty="0"/>
            </a:br>
            <a:r>
              <a:rPr lang="en-US" altLang="zh-CN" sz="1600" dirty="0">
                <a:solidFill>
                  <a:srgbClr val="000000"/>
                </a:solidFill>
              </a:rPr>
              <a:t>19. </a:t>
            </a:r>
            <a:r>
              <a:rPr lang="en-US" altLang="zh-CN" sz="1600" b="1" dirty="0">
                <a:solidFill>
                  <a:srgbClr val="000000"/>
                </a:solidFill>
              </a:rPr>
              <a:t>IEEE Network</a:t>
            </a:r>
            <a:br>
              <a:rPr lang="en-US" altLang="zh-CN" sz="1600" dirty="0"/>
            </a:br>
            <a:r>
              <a:rPr lang="en-US" altLang="zh-CN" sz="1600" dirty="0">
                <a:solidFill>
                  <a:srgbClr val="000000"/>
                </a:solidFill>
              </a:rPr>
              <a:t>20. </a:t>
            </a:r>
            <a:r>
              <a:rPr lang="en-US" altLang="zh-CN" sz="1600" b="1" dirty="0">
                <a:solidFill>
                  <a:srgbClr val="000000"/>
                </a:solidFill>
              </a:rPr>
              <a:t>IEEE Transactions on Knowledge and Data Engineering</a:t>
            </a:r>
            <a:endParaRPr lang="en-US" altLang="zh-CN" sz="1600" b="1" dirty="0">
              <a:solidFill>
                <a:srgbClr val="000000"/>
              </a:solidFill>
              <a:ea typeface="微软雅黑" panose="020B0503020204020204" pitchFamily="34" charset="-122"/>
            </a:endParaRPr>
          </a:p>
        </p:txBody>
      </p:sp>
    </p:spTree>
  </p:cSld>
  <p:clrMapOvr>
    <a:masterClrMapping/>
  </p:clrMapOvr>
  <p:transition spd="med">
    <p:cover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标题 1">
            <a:extLst>
              <a:ext uri="{FF2B5EF4-FFF2-40B4-BE49-F238E27FC236}">
                <a16:creationId xmlns:a16="http://schemas.microsoft.com/office/drawing/2014/main" id="{5C19B32C-1287-44C9-84C6-E3CE68C1B1F8}"/>
              </a:ext>
            </a:extLst>
          </p:cNvPr>
          <p:cNvSpPr>
            <a:spLocks noGrp="1" noChangeArrowheads="1"/>
          </p:cNvSpPr>
          <p:nvPr>
            <p:ph type="title"/>
          </p:nvPr>
        </p:nvSpPr>
        <p:spPr>
          <a:xfrm>
            <a:off x="663397" y="-151449"/>
            <a:ext cx="6686550" cy="857250"/>
          </a:xfrm>
          <a:ln/>
        </p:spPr>
        <p:txBody>
          <a:bodyPr/>
          <a:lstStyle/>
          <a:p>
            <a:r>
              <a:rPr altLang="zh-CN" sz="2100" dirty="0">
                <a:latin typeface="微软雅黑" panose="020B0503020204020204" pitchFamily="34" charset="-122"/>
                <a:ea typeface="微软雅黑" panose="020B0503020204020204" pitchFamily="34" charset="-122"/>
              </a:rPr>
              <a:t>IEEE </a:t>
            </a:r>
            <a:r>
              <a:rPr altLang="zh-CN" sz="2100" i="1" dirty="0">
                <a:latin typeface="微软雅黑" panose="020B0503020204020204" pitchFamily="34" charset="-122"/>
                <a:ea typeface="微软雅黑" panose="020B0503020204020204" pitchFamily="34" charset="-122"/>
              </a:rPr>
              <a:t>Publication Recommender</a:t>
            </a:r>
            <a:r>
              <a:rPr altLang="zh-CN" sz="2100" i="1" baseline="30000" dirty="0">
                <a:latin typeface="微软雅黑" panose="020B0503020204020204" pitchFamily="34" charset="-122"/>
                <a:ea typeface="微软雅黑" panose="020B0503020204020204" pitchFamily="34" charset="-122"/>
              </a:rPr>
              <a:t>™</a:t>
            </a:r>
            <a:r>
              <a:rPr altLang="zh-CN" sz="2100" dirty="0">
                <a:latin typeface="微软雅黑" panose="020B0503020204020204" pitchFamily="34" charset="-122"/>
                <a:ea typeface="微软雅黑" panose="020B0503020204020204" pitchFamily="34" charset="-122"/>
              </a:rPr>
              <a:t> </a:t>
            </a:r>
            <a:endParaRPr lang="zh-CN" altLang="en-US" sz="2100" dirty="0">
              <a:latin typeface="微软雅黑" panose="020B0503020204020204" pitchFamily="34" charset="-122"/>
              <a:ea typeface="微软雅黑" panose="020B0503020204020204" pitchFamily="34" charset="-122"/>
            </a:endParaRPr>
          </a:p>
        </p:txBody>
      </p:sp>
      <p:sp>
        <p:nvSpPr>
          <p:cNvPr id="33795" name="矩形 3">
            <a:extLst>
              <a:ext uri="{FF2B5EF4-FFF2-40B4-BE49-F238E27FC236}">
                <a16:creationId xmlns:a16="http://schemas.microsoft.com/office/drawing/2014/main" id="{274EACF1-0564-4653-B47B-C3C8062DAD85}"/>
              </a:ext>
            </a:extLst>
          </p:cNvPr>
          <p:cNvSpPr>
            <a:spLocks noChangeArrowheads="1"/>
          </p:cNvSpPr>
          <p:nvPr/>
        </p:nvSpPr>
        <p:spPr bwMode="auto">
          <a:xfrm>
            <a:off x="2000250" y="4457701"/>
            <a:ext cx="4972050" cy="408623"/>
          </a:xfrm>
          <a:prstGeom prst="round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lvl1pPr>
              <a:lnSpc>
                <a:spcPct val="110000"/>
              </a:lnSpc>
              <a:spcBef>
                <a:spcPct val="20000"/>
              </a:spcBef>
              <a:buClr>
                <a:schemeClr val="bg2"/>
              </a:buClr>
              <a:buSzPct val="80000"/>
              <a:buFont typeface="Wingdings" panose="05000000000000000000" pitchFamily="2" charset="2"/>
              <a:buBlip>
                <a:blip r:embed="rId2"/>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100000"/>
              </a:lnSpc>
              <a:spcBef>
                <a:spcPct val="0"/>
              </a:spcBef>
              <a:buClrTx/>
              <a:buSzTx/>
              <a:buFontTx/>
              <a:buNone/>
              <a:defRPr/>
            </a:pPr>
            <a:r>
              <a:rPr lang="en-US" altLang="zh-CN" sz="1800" dirty="0">
                <a:solidFill>
                  <a:srgbClr val="000000"/>
                </a:solidFill>
                <a:hlinkClick r:id="rId3"/>
              </a:rPr>
              <a:t>http://publication-recommender.ieee.org/home</a:t>
            </a:r>
            <a:r>
              <a:rPr lang="en-US" altLang="zh-CN" sz="1800" dirty="0">
                <a:solidFill>
                  <a:srgbClr val="000000"/>
                </a:solidFill>
              </a:rPr>
              <a:t> </a:t>
            </a:r>
            <a:endParaRPr lang="zh-CN" altLang="en-US" sz="1800" dirty="0">
              <a:solidFill>
                <a:srgbClr val="000000"/>
              </a:solidFill>
            </a:endParaRPr>
          </a:p>
        </p:txBody>
      </p:sp>
      <p:pic>
        <p:nvPicPr>
          <p:cNvPr id="99332" name="Picture 4">
            <a:extLst>
              <a:ext uri="{FF2B5EF4-FFF2-40B4-BE49-F238E27FC236}">
                <a16:creationId xmlns:a16="http://schemas.microsoft.com/office/drawing/2014/main" id="{163D5EDB-9993-4A92-9407-0B9782B3558B}"/>
              </a:ext>
            </a:extLst>
          </p:cNvPr>
          <p:cNvPicPr>
            <a:picLocks noGrp="1" noChangeAspect="1" noChangeArrowheads="1"/>
          </p:cNvPicPr>
          <p:nvPr>
            <p:ph idx="1"/>
          </p:nvPr>
        </p:nvPicPr>
        <p:blipFill>
          <a:blip r:embed="rId4"/>
          <a:srcRect/>
          <a:stretch/>
        </p:blipFill>
        <p:spPr>
          <a:xfrm>
            <a:off x="190384" y="750817"/>
            <a:ext cx="4972050" cy="2484141"/>
          </a:xfrm>
          <a:effectLst>
            <a:outerShdw blurRad="292100" dist="139700" dir="2700000" algn="tl" rotWithShape="0">
              <a:srgbClr val="333333">
                <a:alpha val="64999"/>
              </a:srgbClr>
            </a:outerShdw>
          </a:effectLst>
        </p:spPr>
      </p:pic>
      <p:sp>
        <p:nvSpPr>
          <p:cNvPr id="3" name="矩形 2">
            <a:extLst>
              <a:ext uri="{FF2B5EF4-FFF2-40B4-BE49-F238E27FC236}">
                <a16:creationId xmlns:a16="http://schemas.microsoft.com/office/drawing/2014/main" id="{93E32D3F-941B-4BB4-87C8-D640D09DE156}"/>
              </a:ext>
            </a:extLst>
          </p:cNvPr>
          <p:cNvSpPr/>
          <p:nvPr/>
        </p:nvSpPr>
        <p:spPr>
          <a:xfrm>
            <a:off x="1489226" y="1690623"/>
            <a:ext cx="1922485" cy="596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1F6D379F-A4D7-4F16-8726-D58FEC13E038}"/>
              </a:ext>
            </a:extLst>
          </p:cNvPr>
          <p:cNvPicPr>
            <a:picLocks noChangeAspect="1" noChangeArrowheads="1"/>
          </p:cNvPicPr>
          <p:nvPr/>
        </p:nvPicPr>
        <p:blipFill>
          <a:blip r:embed="rId5"/>
          <a:srcRect/>
          <a:stretch/>
        </p:blipFill>
        <p:spPr bwMode="auto">
          <a:xfrm>
            <a:off x="3519499" y="1629015"/>
            <a:ext cx="5498687" cy="2732636"/>
          </a:xfrm>
          <a:prstGeom prst="rect">
            <a:avLst/>
          </a:prstGeom>
          <a:noFill/>
          <a:ln>
            <a:noFill/>
          </a:ln>
          <a:effectLst>
            <a:outerShdw blurRad="292100" dist="139700" dir="2700000" algn="tl" rotWithShape="0">
              <a:srgbClr val="333333">
                <a:alpha val="64999"/>
              </a:srgbClr>
            </a:outerShdw>
          </a:effectLst>
        </p:spPr>
      </p:pic>
    </p:spTree>
    <p:extLst>
      <p:ext uri="{BB962C8B-B14F-4D97-AF65-F5344CB8AC3E}">
        <p14:creationId xmlns:p14="http://schemas.microsoft.com/office/powerpoint/2010/main" val="4055967698"/>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4DD38D1-EC53-47B1-9156-C8697DAC0F92}"/>
              </a:ext>
            </a:extLst>
          </p:cNvPr>
          <p:cNvPicPr>
            <a:picLocks noChangeAspect="1"/>
          </p:cNvPicPr>
          <p:nvPr/>
        </p:nvPicPr>
        <p:blipFill>
          <a:blip r:embed="rId2"/>
          <a:srcRect/>
          <a:stretch/>
        </p:blipFill>
        <p:spPr>
          <a:xfrm>
            <a:off x="372432" y="700443"/>
            <a:ext cx="5969581" cy="4443057"/>
          </a:xfrm>
          <a:prstGeom prst="rect">
            <a:avLst/>
          </a:prstGeom>
          <a:ln>
            <a:noFill/>
          </a:ln>
          <a:effectLst>
            <a:outerShdw blurRad="292100" dist="139700" dir="2700000" algn="tl" rotWithShape="0">
              <a:srgbClr val="333333">
                <a:alpha val="65000"/>
              </a:srgbClr>
            </a:outerShdw>
          </a:effectLst>
        </p:spPr>
      </p:pic>
      <p:cxnSp>
        <p:nvCxnSpPr>
          <p:cNvPr id="79876" name="直接箭头连接符 4"/>
          <p:cNvCxnSpPr>
            <a:cxnSpLocks noChangeShapeType="1"/>
          </p:cNvCxnSpPr>
          <p:nvPr/>
        </p:nvCxnSpPr>
        <p:spPr bwMode="auto">
          <a:xfrm>
            <a:off x="6972300" y="3143250"/>
            <a:ext cx="0" cy="40005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triangle" w="med" len="med"/>
              </a14:hiddenLine>
            </a:ext>
          </a:extLst>
        </p:spPr>
      </p:cxnSp>
      <p:sp>
        <p:nvSpPr>
          <p:cNvPr id="13" name="矩形 6">
            <a:extLst>
              <a:ext uri="{FF2B5EF4-FFF2-40B4-BE49-F238E27FC236}">
                <a16:creationId xmlns:a16="http://schemas.microsoft.com/office/drawing/2014/main" id="{55611E71-C238-4BDE-B02D-3760E804B6EB}"/>
              </a:ext>
            </a:extLst>
          </p:cNvPr>
          <p:cNvSpPr>
            <a:spLocks noChangeArrowheads="1"/>
          </p:cNvSpPr>
          <p:nvPr/>
        </p:nvSpPr>
        <p:spPr bwMode="auto">
          <a:xfrm>
            <a:off x="6550731" y="1050027"/>
            <a:ext cx="1170815"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期刊详情</a:t>
            </a:r>
            <a:endParaRPr lang="en-US" altLang="zh-CN" sz="1350" dirty="0">
              <a:latin typeface="微软雅黑" pitchFamily="34" charset="-122"/>
              <a:ea typeface="微软雅黑" pitchFamily="34" charset="-122"/>
            </a:endParaRPr>
          </a:p>
        </p:txBody>
      </p:sp>
      <p:sp>
        <p:nvSpPr>
          <p:cNvPr id="16" name="标题 2">
            <a:extLst>
              <a:ext uri="{FF2B5EF4-FFF2-40B4-BE49-F238E27FC236}">
                <a16:creationId xmlns:a16="http://schemas.microsoft.com/office/drawing/2014/main" id="{42710AD4-6B0A-4701-8AB6-C4DD8D16282A}"/>
              </a:ext>
            </a:extLst>
          </p:cNvPr>
          <p:cNvSpPr txBox="1">
            <a:spLocks/>
          </p:cNvSpPr>
          <p:nvPr/>
        </p:nvSpPr>
        <p:spPr>
          <a:xfrm>
            <a:off x="289626" y="261564"/>
            <a:ext cx="8930823" cy="486965"/>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CN" altLang="en-US" sz="2550" dirty="0">
                <a:solidFill>
                  <a:srgbClr val="C00000"/>
                </a:solidFill>
                <a:latin typeface="微软雅黑" panose="020B0503020204020204" pitchFamily="34" charset="-122"/>
                <a:ea typeface="微软雅黑" panose="020B0503020204020204" pitchFamily="34" charset="-122"/>
              </a:rPr>
              <a:t>期刊详情与投稿</a:t>
            </a:r>
            <a:endParaRPr lang="en-US" altLang="zh-CN" sz="2550" dirty="0">
              <a:solidFill>
                <a:srgbClr val="C00000"/>
              </a:solidFill>
              <a:latin typeface="微软雅黑" panose="020B0503020204020204" pitchFamily="34" charset="-122"/>
              <a:ea typeface="微软雅黑" panose="020B0503020204020204" pitchFamily="34" charset="-122"/>
            </a:endParaRPr>
          </a:p>
        </p:txBody>
      </p:sp>
      <p:sp>
        <p:nvSpPr>
          <p:cNvPr id="19" name="矩形 6">
            <a:extLst>
              <a:ext uri="{FF2B5EF4-FFF2-40B4-BE49-F238E27FC236}">
                <a16:creationId xmlns:a16="http://schemas.microsoft.com/office/drawing/2014/main" id="{0D3E2973-686C-4804-8FC8-2C8E39700A75}"/>
              </a:ext>
            </a:extLst>
          </p:cNvPr>
          <p:cNvSpPr>
            <a:spLocks noChangeArrowheads="1"/>
          </p:cNvSpPr>
          <p:nvPr/>
        </p:nvSpPr>
        <p:spPr bwMode="auto">
          <a:xfrm>
            <a:off x="2983864" y="339043"/>
            <a:ext cx="1095600"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投稿</a:t>
            </a:r>
            <a:endParaRPr lang="en-US" altLang="zh-CN" sz="1350" dirty="0">
              <a:latin typeface="微软雅黑" pitchFamily="34" charset="-122"/>
              <a:ea typeface="微软雅黑" pitchFamily="34" charset="-122"/>
            </a:endParaRPr>
          </a:p>
        </p:txBody>
      </p:sp>
      <p:sp>
        <p:nvSpPr>
          <p:cNvPr id="18" name="矩形 17">
            <a:extLst>
              <a:ext uri="{FF2B5EF4-FFF2-40B4-BE49-F238E27FC236}">
                <a16:creationId xmlns:a16="http://schemas.microsoft.com/office/drawing/2014/main" id="{125932C8-8AD3-444A-B287-FFE4FFB7B48F}"/>
              </a:ext>
            </a:extLst>
          </p:cNvPr>
          <p:cNvSpPr>
            <a:spLocks noChangeArrowheads="1"/>
          </p:cNvSpPr>
          <p:nvPr/>
        </p:nvSpPr>
        <p:spPr bwMode="auto">
          <a:xfrm>
            <a:off x="2983864" y="741833"/>
            <a:ext cx="994376" cy="31949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23" name="矩形 22">
            <a:extLst>
              <a:ext uri="{FF2B5EF4-FFF2-40B4-BE49-F238E27FC236}">
                <a16:creationId xmlns:a16="http://schemas.microsoft.com/office/drawing/2014/main" id="{820A6F4A-40BC-4C14-901F-9D73A7FC1301}"/>
              </a:ext>
            </a:extLst>
          </p:cNvPr>
          <p:cNvSpPr>
            <a:spLocks noChangeArrowheads="1"/>
          </p:cNvSpPr>
          <p:nvPr/>
        </p:nvSpPr>
        <p:spPr bwMode="auto">
          <a:xfrm>
            <a:off x="5128007" y="1061326"/>
            <a:ext cx="1296812" cy="36750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pic>
        <p:nvPicPr>
          <p:cNvPr id="5" name="图片 4">
            <a:extLst>
              <a:ext uri="{FF2B5EF4-FFF2-40B4-BE49-F238E27FC236}">
                <a16:creationId xmlns:a16="http://schemas.microsoft.com/office/drawing/2014/main" id="{E8D7B2F7-BE2E-4F94-95C0-9440EB183F23}"/>
              </a:ext>
            </a:extLst>
          </p:cNvPr>
          <p:cNvPicPr>
            <a:picLocks noChangeAspect="1"/>
          </p:cNvPicPr>
          <p:nvPr/>
        </p:nvPicPr>
        <p:blipFill>
          <a:blip r:embed="rId3"/>
          <a:srcRect/>
          <a:stretch/>
        </p:blipFill>
        <p:spPr>
          <a:xfrm>
            <a:off x="5332617" y="2624649"/>
            <a:ext cx="3279365" cy="1437252"/>
          </a:xfrm>
          <a:prstGeom prst="rect">
            <a:avLst/>
          </a:prstGeom>
          <a:ln>
            <a:noFill/>
          </a:ln>
          <a:effectLst>
            <a:outerShdw blurRad="292100" dist="139700" dir="2700000" algn="tl" rotWithShape="0">
              <a:srgbClr val="333333">
                <a:alpha val="65000"/>
              </a:srgbClr>
            </a:outerShdw>
          </a:effectLst>
        </p:spPr>
      </p:pic>
      <p:sp>
        <p:nvSpPr>
          <p:cNvPr id="26" name="矩形 6">
            <a:extLst>
              <a:ext uri="{FF2B5EF4-FFF2-40B4-BE49-F238E27FC236}">
                <a16:creationId xmlns:a16="http://schemas.microsoft.com/office/drawing/2014/main" id="{6C73A3E7-82B7-4F1A-ABA9-40B76180C95F}"/>
              </a:ext>
            </a:extLst>
          </p:cNvPr>
          <p:cNvSpPr>
            <a:spLocks noChangeArrowheads="1"/>
          </p:cNvSpPr>
          <p:nvPr/>
        </p:nvSpPr>
        <p:spPr bwMode="auto">
          <a:xfrm>
            <a:off x="7296340" y="3842104"/>
            <a:ext cx="1475228"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dirty="0">
                <a:latin typeface="微软雅黑" pitchFamily="34" charset="-122"/>
                <a:ea typeface="微软雅黑" pitchFamily="34" charset="-122"/>
              </a:rPr>
              <a:t>投稿须知</a:t>
            </a:r>
            <a:endParaRPr lang="en-US" altLang="zh-CN" sz="1350" dirty="0">
              <a:latin typeface="微软雅黑" pitchFamily="34" charset="-122"/>
              <a:ea typeface="微软雅黑" pitchFamily="34" charset="-122"/>
            </a:endParaRPr>
          </a:p>
        </p:txBody>
      </p:sp>
      <p:sp>
        <p:nvSpPr>
          <p:cNvPr id="17" name="Down Arrow 5">
            <a:extLst>
              <a:ext uri="{FF2B5EF4-FFF2-40B4-BE49-F238E27FC236}">
                <a16:creationId xmlns:a16="http://schemas.microsoft.com/office/drawing/2014/main" id="{CE820448-2FE3-4869-9302-2827A8BC3AEC}"/>
              </a:ext>
            </a:extLst>
          </p:cNvPr>
          <p:cNvSpPr/>
          <p:nvPr/>
        </p:nvSpPr>
        <p:spPr>
          <a:xfrm>
            <a:off x="1880006" y="4267492"/>
            <a:ext cx="611186" cy="337545"/>
          </a:xfrm>
          <a:prstGeom prst="downArrow">
            <a:avLst/>
          </a:prstGeom>
          <a:solidFill>
            <a:srgbClr val="C00000"/>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914378">
              <a:defRPr/>
            </a:pPr>
            <a:endParaRPr lang="en-US">
              <a:solidFill>
                <a:prstClr val="white"/>
              </a:solidFill>
              <a:latin typeface="Calibri" panose="020F0502020204030204"/>
            </a:endParaRPr>
          </a:p>
        </p:txBody>
      </p:sp>
      <p:sp>
        <p:nvSpPr>
          <p:cNvPr id="25" name="矩形 24">
            <a:extLst>
              <a:ext uri="{FF2B5EF4-FFF2-40B4-BE49-F238E27FC236}">
                <a16:creationId xmlns:a16="http://schemas.microsoft.com/office/drawing/2014/main" id="{C67E7AC4-587A-4C4E-92EB-9C45C6048A00}"/>
              </a:ext>
            </a:extLst>
          </p:cNvPr>
          <p:cNvSpPr>
            <a:spLocks noChangeArrowheads="1"/>
          </p:cNvSpPr>
          <p:nvPr/>
        </p:nvSpPr>
        <p:spPr bwMode="auto">
          <a:xfrm>
            <a:off x="5425813" y="3446999"/>
            <a:ext cx="2506571" cy="257359"/>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Tree>
    <p:extLst>
      <p:ext uri="{BB962C8B-B14F-4D97-AF65-F5344CB8AC3E}">
        <p14:creationId xmlns:p14="http://schemas.microsoft.com/office/powerpoint/2010/main" val="2835815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矩形 4">
            <a:extLst>
              <a:ext uri="{FF2B5EF4-FFF2-40B4-BE49-F238E27FC236}">
                <a16:creationId xmlns:a16="http://schemas.microsoft.com/office/drawing/2014/main" id="{04272D86-A4A6-4581-BE0F-25F4078421CF}"/>
              </a:ext>
            </a:extLst>
          </p:cNvPr>
          <p:cNvSpPr>
            <a:spLocks noChangeArrowheads="1"/>
          </p:cNvSpPr>
          <p:nvPr/>
        </p:nvSpPr>
        <p:spPr bwMode="auto">
          <a:xfrm>
            <a:off x="2114550" y="4592242"/>
            <a:ext cx="5029200" cy="306467"/>
          </a:xfrm>
          <a:prstGeom prst="round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lvl1pPr>
              <a:lnSpc>
                <a:spcPct val="110000"/>
              </a:lnSpc>
              <a:spcBef>
                <a:spcPct val="20000"/>
              </a:spcBef>
              <a:buClr>
                <a:schemeClr val="bg2"/>
              </a:buClr>
              <a:buSzPct val="80000"/>
              <a:buFont typeface="Wingdings" panose="05000000000000000000" pitchFamily="2" charset="2"/>
              <a:buBlip>
                <a:blip r:embed="rId3"/>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80000"/>
              </a:lnSpc>
              <a:buFont typeface="Wingdings" panose="05000000000000000000" pitchFamily="2" charset="2"/>
              <a:buNone/>
              <a:defRPr/>
            </a:pPr>
            <a:r>
              <a:rPr lang="en-US" altLang="zh-CN" sz="1500" dirty="0">
                <a:solidFill>
                  <a:srgbClr val="000000"/>
                </a:solidFill>
                <a:hlinkClick r:id="rId4"/>
              </a:rPr>
              <a:t>https://ieeeauthorcenter.ieee.org/</a:t>
            </a:r>
            <a:r>
              <a:rPr lang="zh-CN" altLang="en-US" sz="1500" dirty="0">
                <a:solidFill>
                  <a:srgbClr val="000000"/>
                </a:solidFill>
              </a:rPr>
              <a:t> </a:t>
            </a:r>
            <a:endParaRPr lang="en-US" altLang="zh-CN" sz="1500" dirty="0">
              <a:solidFill>
                <a:srgbClr val="000000"/>
              </a:solidFill>
            </a:endParaRPr>
          </a:p>
        </p:txBody>
      </p:sp>
      <p:sp>
        <p:nvSpPr>
          <p:cNvPr id="91139" name="标题 1">
            <a:extLst>
              <a:ext uri="{FF2B5EF4-FFF2-40B4-BE49-F238E27FC236}">
                <a16:creationId xmlns:a16="http://schemas.microsoft.com/office/drawing/2014/main" id="{E5BB4C0A-4D87-49DA-8E20-06A0D0C1B3EE}"/>
              </a:ext>
            </a:extLst>
          </p:cNvPr>
          <p:cNvSpPr>
            <a:spLocks noGrp="1" noChangeArrowheads="1"/>
          </p:cNvSpPr>
          <p:nvPr>
            <p:ph type="title"/>
          </p:nvPr>
        </p:nvSpPr>
        <p:spPr>
          <a:xfrm>
            <a:off x="898855" y="244791"/>
            <a:ext cx="5829300" cy="509588"/>
          </a:xfrm>
          <a:ln/>
        </p:spPr>
        <p:txBody>
          <a:bodyPr/>
          <a:lstStyle/>
          <a:p>
            <a:r>
              <a:rPr lang="zh-CN" altLang="en-US" sz="2100" dirty="0">
                <a:latin typeface="微软雅黑" panose="020B0503020204020204" pitchFamily="34" charset="-122"/>
                <a:ea typeface="微软雅黑" panose="020B0503020204020204" pitchFamily="34" charset="-122"/>
              </a:rPr>
              <a:t>作者中心与作者工具</a:t>
            </a:r>
          </a:p>
        </p:txBody>
      </p:sp>
      <p:pic>
        <p:nvPicPr>
          <p:cNvPr id="4" name="图片 3">
            <a:extLst>
              <a:ext uri="{FF2B5EF4-FFF2-40B4-BE49-F238E27FC236}">
                <a16:creationId xmlns:a16="http://schemas.microsoft.com/office/drawing/2014/main" id="{4F80A17F-1B99-422B-BA8F-56D7DE504302}"/>
              </a:ext>
            </a:extLst>
          </p:cNvPr>
          <p:cNvPicPr>
            <a:picLocks noChangeAspect="1" noChangeArrowheads="1"/>
          </p:cNvPicPr>
          <p:nvPr/>
        </p:nvPicPr>
        <p:blipFill>
          <a:blip r:embed="rId5"/>
          <a:srcRect/>
          <a:stretch/>
        </p:blipFill>
        <p:spPr bwMode="auto">
          <a:xfrm>
            <a:off x="898855" y="853216"/>
            <a:ext cx="7429500" cy="3633788"/>
          </a:xfrm>
          <a:prstGeom prst="rect">
            <a:avLst/>
          </a:prstGeom>
          <a:noFill/>
          <a:ln>
            <a:noFill/>
          </a:ln>
          <a:effectLst>
            <a:outerShdw blurRad="292100" dist="139700" dir="2700000" algn="tl" rotWithShape="0">
              <a:srgbClr val="333333">
                <a:alpha val="64999"/>
              </a:srgbClr>
            </a:outerShdw>
          </a:effectLst>
        </p:spPr>
      </p:pic>
    </p:spTree>
  </p:cSld>
  <p:clrMapOvr>
    <a:masterClrMapping/>
  </p:clrMapOvr>
  <p:transition spd="med">
    <p:cover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标题 1">
            <a:extLst>
              <a:ext uri="{FF2B5EF4-FFF2-40B4-BE49-F238E27FC236}">
                <a16:creationId xmlns:a16="http://schemas.microsoft.com/office/drawing/2014/main" id="{E5BB4C0A-4D87-49DA-8E20-06A0D0C1B3EE}"/>
              </a:ext>
            </a:extLst>
          </p:cNvPr>
          <p:cNvSpPr>
            <a:spLocks noGrp="1" noChangeArrowheads="1"/>
          </p:cNvSpPr>
          <p:nvPr>
            <p:ph type="title"/>
          </p:nvPr>
        </p:nvSpPr>
        <p:spPr>
          <a:xfrm>
            <a:off x="611841" y="309562"/>
            <a:ext cx="5829300" cy="509588"/>
          </a:xfrm>
          <a:ln/>
        </p:spPr>
        <p:txBody>
          <a:bodyPr/>
          <a:lstStyle/>
          <a:p>
            <a:r>
              <a:rPr lang="zh-CN" altLang="en-US" sz="2100" dirty="0">
                <a:latin typeface="微软雅黑" panose="020B0503020204020204" pitchFamily="34" charset="-122"/>
                <a:ea typeface="微软雅黑" panose="020B0503020204020204" pitchFamily="34" charset="-122"/>
              </a:rPr>
              <a:t>作者中心与作者工具</a:t>
            </a:r>
          </a:p>
        </p:txBody>
      </p:sp>
      <p:pic>
        <p:nvPicPr>
          <p:cNvPr id="3" name="图片 2">
            <a:extLst>
              <a:ext uri="{FF2B5EF4-FFF2-40B4-BE49-F238E27FC236}">
                <a16:creationId xmlns:a16="http://schemas.microsoft.com/office/drawing/2014/main" id="{77492AC7-FF00-448F-A0A9-9242AFD629B8}"/>
              </a:ext>
            </a:extLst>
          </p:cNvPr>
          <p:cNvPicPr>
            <a:picLocks noChangeAspect="1"/>
          </p:cNvPicPr>
          <p:nvPr/>
        </p:nvPicPr>
        <p:blipFill>
          <a:blip r:embed="rId3"/>
          <a:stretch>
            <a:fillRect/>
          </a:stretch>
        </p:blipFill>
        <p:spPr>
          <a:xfrm>
            <a:off x="702259" y="892706"/>
            <a:ext cx="7571232" cy="40489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3044690"/>
      </p:ext>
    </p:extLst>
  </p:cSld>
  <p:clrMapOvr>
    <a:masterClrMapping/>
  </p:clrMapOvr>
  <p:transition spd="med">
    <p:cover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AE4EC-9FBD-46AF-9621-30F9D2A11389}"/>
              </a:ext>
            </a:extLst>
          </p:cNvPr>
          <p:cNvSpPr>
            <a:spLocks noGrp="1"/>
          </p:cNvSpPr>
          <p:nvPr>
            <p:ph type="title"/>
          </p:nvPr>
        </p:nvSpPr>
        <p:spPr/>
        <p:txBody>
          <a:bodyPr>
            <a:normAutofit/>
          </a:bodyPr>
          <a:lstStyle/>
          <a:p>
            <a:r>
              <a:rPr lang="en-US" altLang="zh-CN" dirty="0">
                <a:latin typeface="微软雅黑" panose="020B0503020204020204" pitchFamily="34" charset="-122"/>
                <a:ea typeface="微软雅黑" panose="020B0503020204020204" pitchFamily="34" charset="-122"/>
              </a:rPr>
              <a:t>IEEE</a:t>
            </a:r>
            <a:r>
              <a:rPr lang="zh-CN" altLang="en-US" dirty="0">
                <a:latin typeface="微软雅黑" panose="020B0503020204020204" pitchFamily="34" charset="-122"/>
                <a:ea typeface="微软雅黑" panose="020B0503020204020204" pitchFamily="34" charset="-122"/>
              </a:rPr>
              <a:t>开放获取，提升科研曝光</a:t>
            </a:r>
          </a:p>
        </p:txBody>
      </p:sp>
      <p:sp>
        <p:nvSpPr>
          <p:cNvPr id="3" name="文本占位符 2">
            <a:extLst>
              <a:ext uri="{FF2B5EF4-FFF2-40B4-BE49-F238E27FC236}">
                <a16:creationId xmlns:a16="http://schemas.microsoft.com/office/drawing/2014/main" id="{0EE7CF7C-F1C2-483F-9771-D006C80A1897}"/>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4D33497E-1D5D-4646-B7BE-10DAE789EEE2}"/>
              </a:ext>
            </a:extLst>
          </p:cNvPr>
          <p:cNvSpPr>
            <a:spLocks noGrp="1"/>
          </p:cNvSpPr>
          <p:nvPr>
            <p:ph type="sldNum" sz="quarter" idx="10"/>
          </p:nvPr>
        </p:nvSpPr>
        <p:spPr/>
        <p:txBody>
          <a:bodyPr/>
          <a:lstStyle/>
          <a:p>
            <a:fld id="{3DD97BEB-BAEF-0344-9D5C-EC73E478698A}" type="slidenum">
              <a:rPr lang="en-US" smtClean="0"/>
              <a:pPr/>
              <a:t>49</a:t>
            </a:fld>
            <a:endParaRPr lang="en-US" dirty="0"/>
          </a:p>
        </p:txBody>
      </p:sp>
    </p:spTree>
    <p:extLst>
      <p:ext uri="{BB962C8B-B14F-4D97-AF65-F5344CB8AC3E}">
        <p14:creationId xmlns:p14="http://schemas.microsoft.com/office/powerpoint/2010/main" val="3279169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F1AEF05E-32D5-4006-9C82-01B0AD76D465}"/>
              </a:ext>
            </a:extLst>
          </p:cNvPr>
          <p:cNvSpPr>
            <a:spLocks noChangeArrowheads="1"/>
          </p:cNvSpPr>
          <p:nvPr/>
        </p:nvSpPr>
        <p:spPr bwMode="black">
          <a:xfrm>
            <a:off x="606247" y="1028700"/>
            <a:ext cx="74112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Ctr="1"/>
          <a:lstStyle>
            <a:lvl1pPr marL="342900" indent="-342900">
              <a:lnSpc>
                <a:spcPct val="110000"/>
              </a:lnSpc>
              <a:spcBef>
                <a:spcPct val="20000"/>
              </a:spcBef>
              <a:buClr>
                <a:schemeClr val="bg2"/>
              </a:buClr>
              <a:buSzPct val="80000"/>
              <a:buFont typeface="Wingdings" panose="05000000000000000000" pitchFamily="2" charset="2"/>
              <a:buBlip>
                <a:blip r:embed="rId4"/>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pPr>
            <a:r>
              <a:rPr lang="zh-CN" altLang="en-US" sz="1800" b="1" dirty="0">
                <a:latin typeface="微软雅黑" panose="020B0503020204020204" pitchFamily="34" charset="-122"/>
                <a:ea typeface="微软雅黑" panose="020B0503020204020204" pitchFamily="34" charset="-122"/>
              </a:rPr>
              <a:t>非营利组织，全球最大的技术行业学会，成员遍布</a:t>
            </a:r>
            <a:r>
              <a:rPr lang="en-US" altLang="zh-CN" sz="1800" b="1" dirty="0">
                <a:latin typeface="微软雅黑" panose="020B0503020204020204" pitchFamily="34" charset="-122"/>
                <a:ea typeface="微软雅黑" panose="020B0503020204020204" pitchFamily="34" charset="-122"/>
              </a:rPr>
              <a:t>160</a:t>
            </a:r>
            <a:r>
              <a:rPr lang="zh-CN" altLang="en-US" sz="1800" b="1" dirty="0">
                <a:latin typeface="微软雅黑" panose="020B0503020204020204" pitchFamily="34" charset="-122"/>
                <a:ea typeface="微软雅黑" panose="020B0503020204020204" pitchFamily="34" charset="-122"/>
              </a:rPr>
              <a:t>多个国家地区，会员约</a:t>
            </a:r>
            <a:r>
              <a:rPr lang="en-US" altLang="zh-CN" sz="1800" b="1" dirty="0">
                <a:latin typeface="微软雅黑" panose="020B0503020204020204" pitchFamily="34" charset="-122"/>
                <a:ea typeface="微软雅黑" panose="020B0503020204020204" pitchFamily="34" charset="-122"/>
              </a:rPr>
              <a:t>40</a:t>
            </a:r>
            <a:r>
              <a:rPr lang="zh-CN" altLang="en-US" sz="1800" b="1" dirty="0">
                <a:latin typeface="微软雅黑" panose="020B0503020204020204" pitchFamily="34" charset="-122"/>
                <a:ea typeface="微软雅黑" panose="020B0503020204020204" pitchFamily="34" charset="-122"/>
              </a:rPr>
              <a:t>万人</a:t>
            </a:r>
            <a:endParaRPr lang="en-US" altLang="zh-CN" sz="1800" b="1" dirty="0">
              <a:latin typeface="微软雅黑" panose="020B0503020204020204" pitchFamily="34" charset="-122"/>
              <a:ea typeface="微软雅黑" panose="020B0503020204020204" pitchFamily="34" charset="-122"/>
            </a:endParaRPr>
          </a:p>
        </p:txBody>
      </p:sp>
      <p:sp>
        <p:nvSpPr>
          <p:cNvPr id="30723" name="Title 5">
            <a:extLst>
              <a:ext uri="{FF2B5EF4-FFF2-40B4-BE49-F238E27FC236}">
                <a16:creationId xmlns:a16="http://schemas.microsoft.com/office/drawing/2014/main" id="{379D241B-A8B5-4DAE-A70D-FA9C6CADA648}"/>
              </a:ext>
            </a:extLst>
          </p:cNvPr>
          <p:cNvSpPr>
            <a:spLocks noGrp="1" noChangeArrowheads="1"/>
          </p:cNvSpPr>
          <p:nvPr>
            <p:ph type="title"/>
          </p:nvPr>
        </p:nvSpPr>
        <p:spPr>
          <a:xfrm>
            <a:off x="605333" y="383381"/>
            <a:ext cx="5829300" cy="514350"/>
          </a:xfrm>
          <a:ln/>
        </p:spPr>
        <p:txBody>
          <a:bodyPr/>
          <a:lstStyle/>
          <a:p>
            <a:r>
              <a:rPr altLang="zh-CN" sz="2400" dirty="0">
                <a:latin typeface="微软雅黑" panose="020B0503020204020204" pitchFamily="34" charset="-122"/>
                <a:ea typeface="微软雅黑" panose="020B0503020204020204" pitchFamily="34" charset="-122"/>
              </a:rPr>
              <a:t>IEEE</a:t>
            </a:r>
            <a:r>
              <a:rPr lang="ja-JP" altLang="en-US" sz="2400" dirty="0">
                <a:latin typeface="微软雅黑" panose="020B0503020204020204" pitchFamily="34" charset="-122"/>
                <a:ea typeface="微软雅黑" panose="020B0503020204020204" pitchFamily="34" charset="-122"/>
              </a:rPr>
              <a:t>组织情况</a:t>
            </a:r>
            <a:endParaRPr altLang="zh-CN" sz="2400" dirty="0">
              <a:latin typeface="微软雅黑" panose="020B0503020204020204" pitchFamily="34" charset="-122"/>
              <a:ea typeface="微软雅黑" panose="020B0503020204020204" pitchFamily="34" charset="-122"/>
            </a:endParaRPr>
          </a:p>
        </p:txBody>
      </p:sp>
      <p:pic>
        <p:nvPicPr>
          <p:cNvPr id="30724" name="Picture 6">
            <a:extLst>
              <a:ext uri="{FF2B5EF4-FFF2-40B4-BE49-F238E27FC236}">
                <a16:creationId xmlns:a16="http://schemas.microsoft.com/office/drawing/2014/main" id="{3DCC20CC-2893-4B1D-AC51-0FE80051A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0" y="1714500"/>
            <a:ext cx="6350794" cy="300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椭圆 6">
            <a:extLst>
              <a:ext uri="{FF2B5EF4-FFF2-40B4-BE49-F238E27FC236}">
                <a16:creationId xmlns:a16="http://schemas.microsoft.com/office/drawing/2014/main" id="{F4B65D30-A85E-4079-A568-EFE46FCD8ACB}"/>
              </a:ext>
            </a:extLst>
          </p:cNvPr>
          <p:cNvSpPr>
            <a:spLocks noChangeArrowheads="1"/>
          </p:cNvSpPr>
          <p:nvPr/>
        </p:nvSpPr>
        <p:spPr bwMode="auto">
          <a:xfrm>
            <a:off x="5314950" y="2400300"/>
            <a:ext cx="1428750" cy="85725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lnSpc>
                <a:spcPct val="110000"/>
              </a:lnSpc>
              <a:spcBef>
                <a:spcPct val="20000"/>
              </a:spcBef>
              <a:buClr>
                <a:schemeClr val="bg2"/>
              </a:buClr>
              <a:buSzPct val="80000"/>
              <a:buFont typeface="Wingdings" panose="05000000000000000000" pitchFamily="2" charset="2"/>
              <a:buBlip>
                <a:blip r:embed="rId4"/>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100000"/>
              </a:lnSpc>
              <a:spcBef>
                <a:spcPct val="0"/>
              </a:spcBef>
              <a:buClrTx/>
              <a:buSzTx/>
              <a:buFontTx/>
              <a:buNone/>
            </a:pPr>
            <a:endParaRPr lang="zh-CN" altLang="en-US" sz="1800">
              <a:latin typeface="Verdana" panose="020B0604030504040204" pitchFamily="34" charset="0"/>
            </a:endParaRPr>
          </a:p>
        </p:txBody>
      </p:sp>
      <p:sp>
        <p:nvSpPr>
          <p:cNvPr id="8" name="圆角矩形 7">
            <a:extLst>
              <a:ext uri="{FF2B5EF4-FFF2-40B4-BE49-F238E27FC236}">
                <a16:creationId xmlns:a16="http://schemas.microsoft.com/office/drawing/2014/main" id="{3101960C-34B7-4187-A5B5-BAFA657418C5}"/>
              </a:ext>
            </a:extLst>
          </p:cNvPr>
          <p:cNvSpPr/>
          <p:nvPr/>
        </p:nvSpPr>
        <p:spPr>
          <a:xfrm>
            <a:off x="605332" y="3332990"/>
            <a:ext cx="4171493" cy="1427129"/>
          </a:xfrm>
          <a:prstGeom prst="roundRect">
            <a:avLst/>
          </a:prstGeom>
          <a:solidFill>
            <a:schemeClr val="lt1">
              <a:alpha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lnSpc>
                <a:spcPct val="110000"/>
              </a:lnSpc>
              <a:spcBef>
                <a:spcPct val="20000"/>
              </a:spcBef>
              <a:buClr>
                <a:schemeClr val="bg2"/>
              </a:buClr>
              <a:buSzPct val="80000"/>
              <a:buFont typeface="Wingdings" panose="05000000000000000000" pitchFamily="2" charset="2"/>
              <a:buBlip>
                <a:blip r:embed="rId4"/>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Blip>
                <a:blip r:embed="rId4"/>
              </a:buBlip>
              <a:defRPr/>
            </a:pPr>
            <a:r>
              <a:rPr lang="en-US" altLang="zh-CN" sz="1800" b="1" dirty="0">
                <a:solidFill>
                  <a:srgbClr val="000000"/>
                </a:solidFill>
                <a:latin typeface="微软雅黑" panose="020B0503020204020204" pitchFamily="34" charset="-122"/>
                <a:ea typeface="微软雅黑" panose="020B0503020204020204" pitchFamily="34" charset="-122"/>
              </a:rPr>
              <a:t>300</a:t>
            </a:r>
            <a:r>
              <a:rPr lang="zh-CN" altLang="en-US" sz="1800" b="1" dirty="0">
                <a:solidFill>
                  <a:srgbClr val="000000"/>
                </a:solidFill>
                <a:latin typeface="微软雅黑" panose="020B0503020204020204" pitchFamily="34" charset="-122"/>
                <a:ea typeface="微软雅黑" panose="020B0503020204020204" pitchFamily="34" charset="-122"/>
              </a:rPr>
              <a:t>多个地方分会</a:t>
            </a:r>
            <a:r>
              <a:rPr lang="en-US" altLang="zh-CN" sz="1800" b="1" dirty="0">
                <a:solidFill>
                  <a:srgbClr val="000000"/>
                </a:solidFill>
                <a:latin typeface="微软雅黑" panose="020B0503020204020204" pitchFamily="34" charset="-122"/>
                <a:ea typeface="微软雅黑" panose="020B0503020204020204" pitchFamily="34" charset="-122"/>
              </a:rPr>
              <a:t>(Sections)</a:t>
            </a:r>
          </a:p>
          <a:p>
            <a:pPr eaLnBrk="1" hangingPunct="1">
              <a:spcBef>
                <a:spcPct val="0"/>
              </a:spcBef>
              <a:buClrTx/>
              <a:buSzTx/>
              <a:buFontTx/>
              <a:buBlip>
                <a:blip r:embed="rId4"/>
              </a:buBlip>
              <a:defRPr/>
            </a:pPr>
            <a:r>
              <a:rPr lang="en-US" altLang="zh-CN" sz="1800" b="1" dirty="0">
                <a:solidFill>
                  <a:srgbClr val="000000"/>
                </a:solidFill>
                <a:latin typeface="微软雅黑" panose="020B0503020204020204" pitchFamily="34" charset="-122"/>
                <a:ea typeface="微软雅黑" panose="020B0503020204020204" pitchFamily="34" charset="-122"/>
              </a:rPr>
              <a:t>2000</a:t>
            </a:r>
            <a:r>
              <a:rPr lang="zh-CN" altLang="en-US" sz="1800" b="1" dirty="0">
                <a:solidFill>
                  <a:srgbClr val="000000"/>
                </a:solidFill>
                <a:latin typeface="微软雅黑" panose="020B0503020204020204" pitchFamily="34" charset="-122"/>
                <a:ea typeface="微软雅黑" panose="020B0503020204020204" pitchFamily="34" charset="-122"/>
              </a:rPr>
              <a:t>多个专业委员会</a:t>
            </a:r>
            <a:r>
              <a:rPr lang="en-US" altLang="zh-CN" sz="1800" b="1" dirty="0">
                <a:solidFill>
                  <a:srgbClr val="000000"/>
                </a:solidFill>
                <a:latin typeface="微软雅黑" panose="020B0503020204020204" pitchFamily="34" charset="-122"/>
                <a:ea typeface="微软雅黑" panose="020B0503020204020204" pitchFamily="34" charset="-122"/>
              </a:rPr>
              <a:t>(Chapters)</a:t>
            </a:r>
          </a:p>
          <a:p>
            <a:pPr eaLnBrk="1" hangingPunct="1">
              <a:spcBef>
                <a:spcPct val="0"/>
              </a:spcBef>
              <a:buClrTx/>
              <a:buSzTx/>
              <a:buFontTx/>
              <a:buBlip>
                <a:blip r:embed="rId4"/>
              </a:buBlip>
              <a:defRPr/>
            </a:pPr>
            <a:r>
              <a:rPr lang="en-US" altLang="zh-CN" sz="1800" b="1" dirty="0">
                <a:solidFill>
                  <a:srgbClr val="000000"/>
                </a:solidFill>
                <a:latin typeface="微软雅黑" panose="020B0503020204020204" pitchFamily="34" charset="-122"/>
                <a:ea typeface="微软雅黑" panose="020B0503020204020204" pitchFamily="34" charset="-122"/>
              </a:rPr>
              <a:t>100</a:t>
            </a:r>
            <a:r>
              <a:rPr lang="zh-CN" altLang="en-US" sz="1800" b="1" dirty="0">
                <a:solidFill>
                  <a:srgbClr val="000000"/>
                </a:solidFill>
                <a:latin typeface="微软雅黑" panose="020B0503020204020204" pitchFamily="34" charset="-122"/>
                <a:ea typeface="微软雅黑" panose="020B0503020204020204" pitchFamily="34" charset="-122"/>
              </a:rPr>
              <a:t>多个国家的</a:t>
            </a:r>
            <a:r>
              <a:rPr lang="en-US" altLang="zh-CN" sz="1800" b="1" dirty="0">
                <a:solidFill>
                  <a:srgbClr val="000000"/>
                </a:solidFill>
                <a:latin typeface="微软雅黑" panose="020B0503020204020204" pitchFamily="34" charset="-122"/>
                <a:ea typeface="微软雅黑" panose="020B0503020204020204" pitchFamily="34" charset="-122"/>
              </a:rPr>
              <a:t>30</a:t>
            </a:r>
            <a:r>
              <a:rPr lang="en-US" altLang="en-US" sz="1800" b="1" dirty="0">
                <a:solidFill>
                  <a:srgbClr val="000000"/>
                </a:solidFill>
                <a:latin typeface="微软雅黑" panose="020B0503020204020204" pitchFamily="34" charset="-122"/>
                <a:ea typeface="微软雅黑" panose="020B0503020204020204" pitchFamily="34" charset="-122"/>
              </a:rPr>
              <a:t>00</a:t>
            </a:r>
            <a:r>
              <a:rPr lang="zh-CN" altLang="en-US" sz="1800" b="1" dirty="0">
                <a:solidFill>
                  <a:srgbClr val="000000"/>
                </a:solidFill>
                <a:latin typeface="微软雅黑" panose="020B0503020204020204" pitchFamily="34" charset="-122"/>
                <a:ea typeface="微软雅黑" panose="020B0503020204020204" pitchFamily="34" charset="-122"/>
              </a:rPr>
              <a:t>多个学生分会</a:t>
            </a:r>
            <a:r>
              <a:rPr lang="en-US" altLang="zh-CN" sz="1800" b="1" dirty="0">
                <a:solidFill>
                  <a:srgbClr val="000000"/>
                </a:solidFill>
                <a:latin typeface="微软雅黑" panose="020B0503020204020204" pitchFamily="34" charset="-122"/>
                <a:ea typeface="微软雅黑" panose="020B0503020204020204" pitchFamily="34" charset="-122"/>
              </a:rPr>
              <a:t>(Student Branches)</a:t>
            </a:r>
            <a:endParaRPr lang="en-US" altLang="en-US" sz="1800" b="1" dirty="0">
              <a:solidFill>
                <a:srgbClr val="00000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spd="med" advTm="33711">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fade">
                                      <p:cBhvr>
                                        <p:cTn id="7" dur="1000"/>
                                        <p:tgtEl>
                                          <p:spTgt spid="24581"/>
                                        </p:tgtEl>
                                      </p:cBhvr>
                                    </p:animEffect>
                                    <p:anim calcmode="lin" valueType="num">
                                      <p:cBhvr>
                                        <p:cTn id="8" dur="1000" fill="hold"/>
                                        <p:tgtEl>
                                          <p:spTgt spid="24581"/>
                                        </p:tgtEl>
                                        <p:attrNameLst>
                                          <p:attrName>ppt_x</p:attrName>
                                        </p:attrNameLst>
                                      </p:cBhvr>
                                      <p:tavLst>
                                        <p:tav tm="0">
                                          <p:val>
                                            <p:strVal val="#ppt_x"/>
                                          </p:val>
                                        </p:tav>
                                        <p:tav tm="100000">
                                          <p:val>
                                            <p:strVal val="#ppt_x"/>
                                          </p:val>
                                        </p:tav>
                                      </p:tavLst>
                                    </p:anim>
                                    <p:anim calcmode="lin" valueType="num">
                                      <p:cBhvr>
                                        <p:cTn id="9" dur="1000" fill="hold"/>
                                        <p:tgtEl>
                                          <p:spTgt spid="2458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50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8">
            <a:extLst>
              <a:ext uri="{FF2B5EF4-FFF2-40B4-BE49-F238E27FC236}">
                <a16:creationId xmlns:a16="http://schemas.microsoft.com/office/drawing/2014/main" id="{C7D89B84-A9C1-45E0-8B81-905851334451}"/>
              </a:ext>
            </a:extLst>
          </p:cNvPr>
          <p:cNvSpPr>
            <a:spLocks noGrp="1" noChangeArrowheads="1"/>
          </p:cNvSpPr>
          <p:nvPr>
            <p:ph type="title"/>
          </p:nvPr>
        </p:nvSpPr>
        <p:spPr>
          <a:xfrm>
            <a:off x="595085" y="427264"/>
            <a:ext cx="7772400" cy="544286"/>
          </a:xfrm>
          <a:ln/>
        </p:spPr>
        <p:txBody>
          <a:bodyPr/>
          <a:lstStyle/>
          <a:p>
            <a:r>
              <a:rPr sz="2550" dirty="0">
                <a:latin typeface="微软雅黑" panose="020B0503020204020204" pitchFamily="34" charset="-122"/>
                <a:ea typeface="微软雅黑" panose="020B0503020204020204" pitchFamily="34" charset="-122"/>
                <a:cs typeface="Calibri" charset="0"/>
              </a:rPr>
              <a:t>IEEE</a:t>
            </a:r>
            <a:r>
              <a:rPr lang="zh-CN" altLang="en-US" sz="2550" dirty="0">
                <a:latin typeface="微软雅黑" panose="020B0503020204020204" pitchFamily="34" charset="-122"/>
                <a:ea typeface="微软雅黑" panose="020B0503020204020204" pitchFamily="34" charset="-122"/>
                <a:cs typeface="Calibri" charset="0"/>
              </a:rPr>
              <a:t>期刊类型</a:t>
            </a:r>
            <a:endParaRPr sz="2550" dirty="0">
              <a:latin typeface="微软雅黑" panose="020B0503020204020204" pitchFamily="34" charset="-122"/>
              <a:ea typeface="微软雅黑" panose="020B0503020204020204" pitchFamily="34" charset="-122"/>
              <a:cs typeface="Calibri" charset="0"/>
            </a:endParaRPr>
          </a:p>
        </p:txBody>
      </p:sp>
      <p:sp>
        <p:nvSpPr>
          <p:cNvPr id="110595" name="Content Placeholder 2">
            <a:extLst>
              <a:ext uri="{FF2B5EF4-FFF2-40B4-BE49-F238E27FC236}">
                <a16:creationId xmlns:a16="http://schemas.microsoft.com/office/drawing/2014/main" id="{FC1F7D8E-008D-4A40-AB47-BC90B7327A31}"/>
              </a:ext>
            </a:extLst>
          </p:cNvPr>
          <p:cNvSpPr>
            <a:spLocks noGrp="1" noChangeArrowheads="1"/>
          </p:cNvSpPr>
          <p:nvPr>
            <p:ph idx="1"/>
          </p:nvPr>
        </p:nvSpPr>
        <p:spPr>
          <a:xfrm>
            <a:off x="595085" y="1177471"/>
            <a:ext cx="7593012" cy="3086100"/>
          </a:xfrm>
        </p:spPr>
        <p:txBody>
          <a:bodyPr>
            <a:normAutofit/>
          </a:bodyPr>
          <a:lstStyle/>
          <a:p>
            <a:pPr>
              <a:lnSpc>
                <a:spcPct val="150000"/>
              </a:lnSpc>
            </a:pPr>
            <a:r>
              <a:rPr lang="en-US" altLang="en-US" sz="2000" dirty="0">
                <a:latin typeface="微软雅黑" panose="020B0503020204020204" pitchFamily="34" charset="-122"/>
                <a:ea typeface="微软雅黑" panose="020B0503020204020204" pitchFamily="34" charset="-122"/>
              </a:rPr>
              <a:t>Traditional Journals </a:t>
            </a:r>
            <a:r>
              <a:rPr lang="zh-CN" altLang="en-US" sz="2000" dirty="0">
                <a:solidFill>
                  <a:srgbClr val="0066A1"/>
                </a:solidFill>
                <a:latin typeface="微软雅黑" panose="020B0503020204020204" pitchFamily="34" charset="-122"/>
                <a:ea typeface="微软雅黑" panose="020B0503020204020204" pitchFamily="34" charset="-122"/>
              </a:rPr>
              <a:t>传统期刊</a:t>
            </a:r>
            <a:endParaRPr lang="en-US" altLang="en-US" sz="2000" dirty="0">
              <a:latin typeface="微软雅黑" panose="020B0503020204020204" pitchFamily="34" charset="-122"/>
              <a:ea typeface="微软雅黑" panose="020B0503020204020204" pitchFamily="34" charset="-122"/>
            </a:endParaRPr>
          </a:p>
          <a:p>
            <a:pPr lvl="1">
              <a:lnSpc>
                <a:spcPct val="150000"/>
              </a:lnSpc>
              <a:buClr>
                <a:srgbClr val="595959"/>
              </a:buClr>
            </a:pPr>
            <a:r>
              <a:rPr lang="zh-CN" altLang="en-US" sz="1600" dirty="0">
                <a:latin typeface="微软雅黑" panose="020B0503020204020204" pitchFamily="34" charset="-122"/>
                <a:ea typeface="微软雅黑" panose="020B0503020204020204" pitchFamily="34" charset="-122"/>
              </a:rPr>
              <a:t>用户</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图书馆付费访问 </a:t>
            </a:r>
            <a:endParaRPr lang="en-US" altLang="en-US" sz="1600" dirty="0">
              <a:latin typeface="微软雅黑" panose="020B0503020204020204" pitchFamily="34" charset="-122"/>
              <a:ea typeface="微软雅黑" panose="020B0503020204020204" pitchFamily="34" charset="-122"/>
            </a:endParaRPr>
          </a:p>
          <a:p>
            <a:pPr>
              <a:lnSpc>
                <a:spcPct val="150000"/>
              </a:lnSpc>
            </a:pPr>
            <a:r>
              <a:rPr lang="en-US" altLang="en-US" sz="2000" dirty="0">
                <a:latin typeface="微软雅黑" panose="020B0503020204020204" pitchFamily="34" charset="-122"/>
                <a:ea typeface="微软雅黑" panose="020B0503020204020204" pitchFamily="34" charset="-122"/>
              </a:rPr>
              <a:t>Open Access Journals</a:t>
            </a:r>
            <a:r>
              <a:rPr lang="zh-CN" altLang="en-US" sz="2000" dirty="0">
                <a:latin typeface="微软雅黑" panose="020B0503020204020204" pitchFamily="34" charset="-122"/>
                <a:ea typeface="微软雅黑" panose="020B0503020204020204" pitchFamily="34" charset="-122"/>
              </a:rPr>
              <a:t> </a:t>
            </a:r>
            <a:r>
              <a:rPr lang="zh-CN" altLang="en-US" sz="2000" dirty="0">
                <a:solidFill>
                  <a:srgbClr val="0066A1"/>
                </a:solidFill>
                <a:latin typeface="微软雅黑" panose="020B0503020204020204" pitchFamily="34" charset="-122"/>
                <a:ea typeface="微软雅黑" panose="020B0503020204020204" pitchFamily="34" charset="-122"/>
              </a:rPr>
              <a:t>开放获取期刊</a:t>
            </a:r>
            <a:r>
              <a:rPr lang="en-US" altLang="en-US" sz="2000" dirty="0">
                <a:latin typeface="微软雅黑" panose="020B0503020204020204" pitchFamily="34" charset="-122"/>
                <a:ea typeface="微软雅黑" panose="020B0503020204020204" pitchFamily="34" charset="-122"/>
              </a:rPr>
              <a:t>	</a:t>
            </a:r>
          </a:p>
          <a:p>
            <a:pPr lvl="1">
              <a:lnSpc>
                <a:spcPct val="150000"/>
              </a:lnSpc>
              <a:buClr>
                <a:srgbClr val="595959"/>
              </a:buClr>
            </a:pPr>
            <a:r>
              <a:rPr lang="zh-CN" altLang="en-US" sz="1600" dirty="0">
                <a:latin typeface="微软雅黑" panose="020B0503020204020204" pitchFamily="34" charset="-122"/>
                <a:ea typeface="微软雅黑" panose="020B0503020204020204" pitchFamily="34" charset="-122"/>
              </a:rPr>
              <a:t>作者付费，读者免费下载</a:t>
            </a:r>
            <a:endParaRPr lang="en-US" altLang="en-US" sz="1600" dirty="0">
              <a:latin typeface="微软雅黑" panose="020B0503020204020204" pitchFamily="34" charset="-122"/>
              <a:ea typeface="微软雅黑" panose="020B0503020204020204" pitchFamily="34" charset="-122"/>
            </a:endParaRPr>
          </a:p>
          <a:p>
            <a:pPr>
              <a:lnSpc>
                <a:spcPct val="150000"/>
              </a:lnSpc>
            </a:pPr>
            <a:r>
              <a:rPr lang="en-US" altLang="en-US" sz="2000" dirty="0">
                <a:latin typeface="微软雅黑" panose="020B0503020204020204" pitchFamily="34" charset="-122"/>
                <a:ea typeface="微软雅黑" panose="020B0503020204020204" pitchFamily="34" charset="-122"/>
              </a:rPr>
              <a:t>Hybrid Journals </a:t>
            </a:r>
            <a:r>
              <a:rPr lang="zh-CN" altLang="en-US" sz="2000" dirty="0">
                <a:solidFill>
                  <a:srgbClr val="0066A1"/>
                </a:solidFill>
                <a:latin typeface="微软雅黑" panose="020B0503020204020204" pitchFamily="34" charset="-122"/>
                <a:ea typeface="微软雅黑" panose="020B0503020204020204" pitchFamily="34" charset="-122"/>
              </a:rPr>
              <a:t>混合期刊</a:t>
            </a:r>
            <a:r>
              <a:rPr lang="en-US" altLang="en-US" sz="2000" dirty="0">
                <a:latin typeface="微软雅黑" panose="020B0503020204020204" pitchFamily="34" charset="-122"/>
                <a:ea typeface="微软雅黑" panose="020B0503020204020204" pitchFamily="34" charset="-122"/>
              </a:rPr>
              <a:t> 	</a:t>
            </a:r>
          </a:p>
          <a:p>
            <a:pPr lvl="1">
              <a:lnSpc>
                <a:spcPct val="150000"/>
              </a:lnSpc>
              <a:buClr>
                <a:srgbClr val="595959"/>
              </a:buClr>
            </a:pPr>
            <a:r>
              <a:rPr lang="zh-CN" altLang="en-US" sz="1600" dirty="0">
                <a:latin typeface="微软雅黑" panose="020B0503020204020204" pitchFamily="34" charset="-122"/>
                <a:ea typeface="微软雅黑" panose="020B0503020204020204" pitchFamily="34" charset="-122"/>
              </a:rPr>
              <a:t>大部分文章传统模式出版，部分采用</a:t>
            </a:r>
            <a:r>
              <a:rPr lang="en-US" altLang="zh-CN" sz="1600" dirty="0">
                <a:latin typeface="微软雅黑" panose="020B0503020204020204" pitchFamily="34" charset="-122"/>
                <a:ea typeface="微软雅黑" panose="020B0503020204020204" pitchFamily="34" charset="-122"/>
              </a:rPr>
              <a:t>OA</a:t>
            </a:r>
            <a:r>
              <a:rPr lang="zh-CN" altLang="en-US" sz="1600" dirty="0">
                <a:latin typeface="微软雅黑" panose="020B0503020204020204" pitchFamily="34" charset="-122"/>
                <a:ea typeface="微软雅黑" panose="020B0503020204020204" pitchFamily="34" charset="-122"/>
              </a:rPr>
              <a:t>出版（作者自主选择）</a:t>
            </a:r>
            <a:endParaRPr lang="en-US" altLang="en-US" sz="1600" dirty="0">
              <a:latin typeface="微软雅黑" panose="020B0503020204020204" pitchFamily="34" charset="-122"/>
              <a:ea typeface="微软雅黑" panose="020B0503020204020204" pitchFamily="34" charset="-122"/>
            </a:endParaRPr>
          </a:p>
        </p:txBody>
      </p:sp>
      <p:sp>
        <p:nvSpPr>
          <p:cNvPr id="110597" name="Slide Number Placeholder 4">
            <a:extLst>
              <a:ext uri="{FF2B5EF4-FFF2-40B4-BE49-F238E27FC236}">
                <a16:creationId xmlns:a16="http://schemas.microsoft.com/office/drawing/2014/main" id="{ADF610DD-9BF5-411C-9FC5-C5ABC2DE74C7}"/>
              </a:ext>
            </a:extLst>
          </p:cNvPr>
          <p:cNvSpPr>
            <a:spLocks noGrp="1"/>
          </p:cNvSpPr>
          <p:nvPr>
            <p:ph type="sldNum" sz="quarter" idx="10"/>
          </p:nvPr>
        </p:nvSpPr>
        <p:spPr>
          <a:xfrm>
            <a:off x="1543050" y="4629150"/>
            <a:ext cx="514350" cy="273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ct val="20000"/>
              </a:spcBef>
              <a:buClr>
                <a:schemeClr val="bg2"/>
              </a:buClr>
              <a:buSzPct val="80000"/>
              <a:buFont typeface="Wingdings" panose="05000000000000000000" pitchFamily="2" charset="2"/>
              <a:buBlip>
                <a:blip r:embed="rId2"/>
              </a:buBlip>
              <a:defRPr sz="2100">
                <a:solidFill>
                  <a:schemeClr val="tx1"/>
                </a:solidFill>
                <a:latin typeface="Arial" panose="020B0604020202020204" pitchFamily="34" charset="0"/>
                <a:ea typeface="MS PGothic" panose="020B0600070205080204" pitchFamily="34" charset="-128"/>
              </a:defRPr>
            </a:lvl1pPr>
            <a:lvl2pPr marL="557213" indent="-214313">
              <a:lnSpc>
                <a:spcPct val="110000"/>
              </a:lnSpc>
              <a:spcBef>
                <a:spcPct val="20000"/>
              </a:spcBef>
              <a:buClr>
                <a:schemeClr val="bg2"/>
              </a:buClr>
              <a:buChar char="–"/>
              <a:defRPr sz="1950">
                <a:solidFill>
                  <a:schemeClr val="tx1"/>
                </a:solidFill>
                <a:latin typeface="Arial" panose="020B0604020202020204" pitchFamily="34" charset="0"/>
                <a:ea typeface="MS PGothic" panose="020B0600070205080204" pitchFamily="34" charset="-128"/>
              </a:defRPr>
            </a:lvl2pPr>
            <a:lvl3pPr marL="857250" indent="-171450">
              <a:lnSpc>
                <a:spcPct val="110000"/>
              </a:lnSpc>
              <a:spcBef>
                <a:spcPct val="20000"/>
              </a:spcBef>
              <a:buClr>
                <a:schemeClr val="bg2"/>
              </a:buClr>
              <a:buFont typeface="Wingdings" panose="05000000000000000000" pitchFamily="2" charset="2"/>
              <a:buChar char="§"/>
              <a:defRPr sz="1650">
                <a:solidFill>
                  <a:schemeClr val="tx1"/>
                </a:solidFill>
                <a:latin typeface="Arial" panose="020B0604020202020204" pitchFamily="34" charset="0"/>
                <a:ea typeface="MS PGothic" panose="020B0600070205080204" pitchFamily="34" charset="-128"/>
              </a:defRPr>
            </a:lvl3pPr>
            <a:lvl4pPr marL="1200150" indent="-171450">
              <a:lnSpc>
                <a:spcPct val="110000"/>
              </a:lnSpc>
              <a:spcBef>
                <a:spcPct val="20000"/>
              </a:spcBef>
              <a:buClr>
                <a:schemeClr val="bg2"/>
              </a:buClr>
              <a:buChar char="–"/>
              <a:defRPr sz="1500">
                <a:solidFill>
                  <a:schemeClr val="tx1"/>
                </a:solidFill>
                <a:latin typeface="Arial" panose="020B0604020202020204" pitchFamily="34" charset="0"/>
                <a:ea typeface="MS PGothic" panose="020B0600070205080204" pitchFamily="34" charset="-128"/>
              </a:defRPr>
            </a:lvl4pPr>
            <a:lvl5pPr marL="1543050" indent="-171450">
              <a:lnSpc>
                <a:spcPct val="110000"/>
              </a:lnSpc>
              <a:spcBef>
                <a:spcPct val="20000"/>
              </a:spcBef>
              <a:buClr>
                <a:schemeClr val="bg2"/>
              </a:buClr>
              <a:buFont typeface="Wingdings" panose="05000000000000000000" pitchFamily="2" charset="2"/>
              <a:buChar char="§"/>
              <a:defRPr sz="1500">
                <a:solidFill>
                  <a:schemeClr val="tx1"/>
                </a:solidFill>
                <a:latin typeface="Arial" panose="020B0604020202020204" pitchFamily="34" charset="0"/>
                <a:ea typeface="MS PGothic" panose="020B0600070205080204" pitchFamily="34" charset="-128"/>
              </a:defRPr>
            </a:lvl5pPr>
            <a:lvl6pPr marL="1885950" indent="-171450" eaLnBrk="0" fontAlgn="base" hangingPunct="0">
              <a:lnSpc>
                <a:spcPct val="110000"/>
              </a:lnSpc>
              <a:spcBef>
                <a:spcPct val="20000"/>
              </a:spcBef>
              <a:spcAft>
                <a:spcPct val="0"/>
              </a:spcAft>
              <a:buClr>
                <a:schemeClr val="bg2"/>
              </a:buClr>
              <a:buFont typeface="Wingdings" panose="05000000000000000000" pitchFamily="2" charset="2"/>
              <a:buChar char="§"/>
              <a:defRPr sz="1500">
                <a:solidFill>
                  <a:schemeClr val="tx1"/>
                </a:solidFill>
                <a:latin typeface="Arial" panose="020B0604020202020204" pitchFamily="34" charset="0"/>
                <a:ea typeface="MS PGothic" panose="020B0600070205080204" pitchFamily="34" charset="-128"/>
              </a:defRPr>
            </a:lvl6pPr>
            <a:lvl7pPr marL="2228850" indent="-171450" eaLnBrk="0" fontAlgn="base" hangingPunct="0">
              <a:lnSpc>
                <a:spcPct val="110000"/>
              </a:lnSpc>
              <a:spcBef>
                <a:spcPct val="20000"/>
              </a:spcBef>
              <a:spcAft>
                <a:spcPct val="0"/>
              </a:spcAft>
              <a:buClr>
                <a:schemeClr val="bg2"/>
              </a:buClr>
              <a:buFont typeface="Wingdings" panose="05000000000000000000" pitchFamily="2" charset="2"/>
              <a:buChar char="§"/>
              <a:defRPr sz="1500">
                <a:solidFill>
                  <a:schemeClr val="tx1"/>
                </a:solidFill>
                <a:latin typeface="Arial" panose="020B0604020202020204" pitchFamily="34" charset="0"/>
                <a:ea typeface="MS PGothic" panose="020B0600070205080204" pitchFamily="34" charset="-128"/>
              </a:defRPr>
            </a:lvl7pPr>
            <a:lvl8pPr marL="2571750" indent="-171450" eaLnBrk="0" fontAlgn="base" hangingPunct="0">
              <a:lnSpc>
                <a:spcPct val="110000"/>
              </a:lnSpc>
              <a:spcBef>
                <a:spcPct val="20000"/>
              </a:spcBef>
              <a:spcAft>
                <a:spcPct val="0"/>
              </a:spcAft>
              <a:buClr>
                <a:schemeClr val="bg2"/>
              </a:buClr>
              <a:buFont typeface="Wingdings" panose="05000000000000000000" pitchFamily="2" charset="2"/>
              <a:buChar char="§"/>
              <a:defRPr sz="1500">
                <a:solidFill>
                  <a:schemeClr val="tx1"/>
                </a:solidFill>
                <a:latin typeface="Arial" panose="020B0604020202020204" pitchFamily="34" charset="0"/>
                <a:ea typeface="MS PGothic" panose="020B0600070205080204" pitchFamily="34" charset="-128"/>
              </a:defRPr>
            </a:lvl8pPr>
            <a:lvl9pPr marL="2914650" indent="-171450" eaLnBrk="0" fontAlgn="base" hangingPunct="0">
              <a:lnSpc>
                <a:spcPct val="110000"/>
              </a:lnSpc>
              <a:spcBef>
                <a:spcPct val="20000"/>
              </a:spcBef>
              <a:spcAft>
                <a:spcPct val="0"/>
              </a:spcAft>
              <a:buClr>
                <a:schemeClr val="bg2"/>
              </a:buClr>
              <a:buFont typeface="Wingdings" panose="05000000000000000000" pitchFamily="2" charset="2"/>
              <a:buChar char="§"/>
              <a:defRPr sz="1500">
                <a:solidFill>
                  <a:schemeClr val="tx1"/>
                </a:solidFill>
                <a:latin typeface="Arial" panose="020B0604020202020204" pitchFamily="34" charset="0"/>
                <a:ea typeface="MS PGothic" panose="020B0600070205080204" pitchFamily="34" charset="-128"/>
              </a:defRPr>
            </a:lvl9pPr>
          </a:lstStyle>
          <a:p>
            <a:pPr>
              <a:lnSpc>
                <a:spcPct val="100000"/>
              </a:lnSpc>
              <a:spcBef>
                <a:spcPct val="0"/>
              </a:spcBef>
              <a:buClrTx/>
              <a:buSzTx/>
              <a:buFontTx/>
              <a:buNone/>
            </a:pPr>
            <a:fld id="{7B4056C9-6A92-464D-B28D-DDAFDA9321C5}" type="slidenum">
              <a:rPr lang="en-US" altLang="zh-CN" sz="750">
                <a:solidFill>
                  <a:schemeClr val="bg1"/>
                </a:solidFill>
              </a:rPr>
              <a:pPr>
                <a:lnSpc>
                  <a:spcPct val="100000"/>
                </a:lnSpc>
                <a:spcBef>
                  <a:spcPct val="0"/>
                </a:spcBef>
                <a:buClrTx/>
                <a:buSzTx/>
                <a:buFontTx/>
                <a:buNone/>
              </a:pPr>
              <a:t>50</a:t>
            </a:fld>
            <a:endParaRPr lang="en-US" altLang="zh-CN" sz="750" dirty="0">
              <a:solidFill>
                <a:schemeClr val="bg1"/>
              </a:solidFill>
            </a:endParaRPr>
          </a:p>
        </p:txBody>
      </p:sp>
      <p:pic>
        <p:nvPicPr>
          <p:cNvPr id="2" name="Picture 4">
            <a:extLst>
              <a:ext uri="{FF2B5EF4-FFF2-40B4-BE49-F238E27FC236}">
                <a16:creationId xmlns:a16="http://schemas.microsoft.com/office/drawing/2014/main" id="{86EF783E-B78E-2ED7-3167-CDC10B940A09}"/>
              </a:ext>
            </a:extLst>
          </p:cNvPr>
          <p:cNvPicPr>
            <a:picLocks noChangeAspect="1"/>
          </p:cNvPicPr>
          <p:nvPr/>
        </p:nvPicPr>
        <p:blipFill>
          <a:blip r:embed="rId3"/>
          <a:stretch>
            <a:fillRect/>
          </a:stretch>
        </p:blipFill>
        <p:spPr>
          <a:xfrm>
            <a:off x="5524063" y="268941"/>
            <a:ext cx="4124656" cy="3205875"/>
          </a:xfrm>
          <a:prstGeom prst="rect">
            <a:avLst/>
          </a:prstGeom>
        </p:spPr>
      </p:pic>
      <p:sp>
        <p:nvSpPr>
          <p:cNvPr id="3" name="Rectangle 7">
            <a:extLst>
              <a:ext uri="{FF2B5EF4-FFF2-40B4-BE49-F238E27FC236}">
                <a16:creationId xmlns:a16="http://schemas.microsoft.com/office/drawing/2014/main" id="{1FCD4066-F51D-56DB-89F0-C03B19ED7BCA}"/>
              </a:ext>
            </a:extLst>
          </p:cNvPr>
          <p:cNvSpPr/>
          <p:nvPr/>
        </p:nvSpPr>
        <p:spPr>
          <a:xfrm>
            <a:off x="5450758" y="2493660"/>
            <a:ext cx="1434136" cy="38016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1049770365"/>
      </p:ext>
    </p:extLst>
  </p:cSld>
  <p:clrMapOvr>
    <a:masterClrMapping/>
  </p:clrMapOvr>
  <p:transition spd="med">
    <p:cover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7391" y="473980"/>
            <a:ext cx="7388225" cy="1733616"/>
          </a:xfrm>
          <a:prstGeom prst="rect">
            <a:avLst/>
          </a:prstGeom>
        </p:spPr>
        <p:txBody>
          <a:bodyPr vert="horz" wrap="square" lIns="0" tIns="15240" rIns="0" bIns="0" rtlCol="0">
            <a:spAutoFit/>
          </a:bodyPr>
          <a:lstStyle/>
          <a:p>
            <a:pPr marL="12700">
              <a:spcBef>
                <a:spcPts val="120"/>
              </a:spcBef>
            </a:pPr>
            <a:r>
              <a:rPr lang="zh-CN" altLang="en-US" sz="2550" b="1" dirty="0">
                <a:solidFill>
                  <a:srgbClr val="C00000"/>
                </a:solidFill>
                <a:latin typeface="微软雅黑" panose="020B0503020204020204" pitchFamily="34" charset="-122"/>
                <a:ea typeface="微软雅黑" panose="020B0503020204020204" pitchFamily="34" charset="-122"/>
                <a:cs typeface="Calibri" charset="0"/>
              </a:rPr>
              <a:t>什么是开放获取（</a:t>
            </a:r>
            <a:r>
              <a:rPr sz="2550" b="1" dirty="0">
                <a:solidFill>
                  <a:srgbClr val="C00000"/>
                </a:solidFill>
                <a:latin typeface="微软雅黑" panose="020B0503020204020204" pitchFamily="34" charset="-122"/>
                <a:ea typeface="微软雅黑" panose="020B0503020204020204" pitchFamily="34" charset="-122"/>
                <a:cs typeface="Calibri" charset="0"/>
              </a:rPr>
              <a:t>Open Access</a:t>
            </a:r>
            <a:r>
              <a:rPr lang="en-US" sz="2550" b="1" dirty="0">
                <a:solidFill>
                  <a:srgbClr val="C00000"/>
                </a:solidFill>
                <a:latin typeface="微软雅黑" panose="020B0503020204020204" pitchFamily="34" charset="-122"/>
                <a:ea typeface="微软雅黑" panose="020B0503020204020204" pitchFamily="34" charset="-122"/>
                <a:cs typeface="Calibri" charset="0"/>
              </a:rPr>
              <a:t>,</a:t>
            </a:r>
            <a:r>
              <a:rPr lang="zh-CN" altLang="en-US" sz="2550" b="1" dirty="0">
                <a:solidFill>
                  <a:srgbClr val="C00000"/>
                </a:solidFill>
                <a:latin typeface="微软雅黑" panose="020B0503020204020204" pitchFamily="34" charset="-122"/>
                <a:ea typeface="微软雅黑" panose="020B0503020204020204" pitchFamily="34" charset="-122"/>
                <a:cs typeface="Calibri" charset="0"/>
              </a:rPr>
              <a:t> </a:t>
            </a:r>
            <a:r>
              <a:rPr lang="en-US" altLang="zh-CN" sz="2550" b="1" dirty="0">
                <a:solidFill>
                  <a:srgbClr val="C00000"/>
                </a:solidFill>
                <a:latin typeface="微软雅黑" panose="020B0503020204020204" pitchFamily="34" charset="-122"/>
                <a:ea typeface="微软雅黑" panose="020B0503020204020204" pitchFamily="34" charset="-122"/>
                <a:cs typeface="Calibri" charset="0"/>
              </a:rPr>
              <a:t>OA</a:t>
            </a:r>
            <a:r>
              <a:rPr lang="zh-CN" altLang="en-US" sz="2550" b="1" dirty="0">
                <a:solidFill>
                  <a:srgbClr val="C00000"/>
                </a:solidFill>
                <a:latin typeface="微软雅黑" panose="020B0503020204020204" pitchFamily="34" charset="-122"/>
                <a:ea typeface="微软雅黑" panose="020B0503020204020204" pitchFamily="34" charset="-122"/>
                <a:cs typeface="Calibri" charset="0"/>
              </a:rPr>
              <a:t>）</a:t>
            </a:r>
            <a:endParaRPr sz="2550" b="1" dirty="0">
              <a:solidFill>
                <a:srgbClr val="C00000"/>
              </a:solidFill>
              <a:latin typeface="微软雅黑" panose="020B0503020204020204" pitchFamily="34" charset="-122"/>
              <a:ea typeface="微软雅黑" panose="020B0503020204020204" pitchFamily="34" charset="-122"/>
              <a:cs typeface="Calibri" charset="0"/>
            </a:endParaRPr>
          </a:p>
          <a:p>
            <a:pPr>
              <a:spcBef>
                <a:spcPts val="35"/>
              </a:spcBef>
            </a:pPr>
            <a:endParaRPr sz="1350" dirty="0">
              <a:latin typeface="Calibri"/>
              <a:cs typeface="Calibri"/>
            </a:endParaRPr>
          </a:p>
          <a:p>
            <a:pPr marL="141602" marR="5080" indent="-129536">
              <a:lnSpc>
                <a:spcPct val="150000"/>
              </a:lnSpc>
            </a:pPr>
            <a:r>
              <a:rPr sz="1650" dirty="0">
                <a:solidFill>
                  <a:srgbClr val="0066A0"/>
                </a:solidFill>
                <a:latin typeface="微软雅黑" panose="020B0503020204020204" pitchFamily="34" charset="-122"/>
                <a:ea typeface="微软雅黑" panose="020B0503020204020204" pitchFamily="34" charset="-122"/>
                <a:cs typeface="Cambria Math"/>
              </a:rPr>
              <a:t>▸</a:t>
            </a:r>
            <a:r>
              <a:rPr lang="en-US" sz="1650" dirty="0">
                <a:solidFill>
                  <a:srgbClr val="0066A0"/>
                </a:solidFill>
                <a:latin typeface="微软雅黑" panose="020B0503020204020204" pitchFamily="34" charset="-122"/>
                <a:ea typeface="微软雅黑" panose="020B0503020204020204" pitchFamily="34" charset="-122"/>
                <a:cs typeface="Cambria Math"/>
              </a:rPr>
              <a:t> </a:t>
            </a:r>
            <a:r>
              <a:rPr lang="zh-CN" altLang="en-US" sz="1650" dirty="0">
                <a:latin typeface="微软雅黑" panose="020B0503020204020204" pitchFamily="34" charset="-122"/>
                <a:ea typeface="微软雅黑" panose="020B0503020204020204" pitchFamily="34" charset="-122"/>
                <a:cs typeface="Calibri"/>
              </a:rPr>
              <a:t>文章在出版后免费提供，无需订阅付费</a:t>
            </a:r>
          </a:p>
          <a:p>
            <a:pPr marL="141602" marR="5080" indent="-129536">
              <a:lnSpc>
                <a:spcPct val="150000"/>
              </a:lnSpc>
            </a:pPr>
            <a:r>
              <a:rPr lang="zh-CN" altLang="en-US" sz="1650" dirty="0">
                <a:solidFill>
                  <a:srgbClr val="0066A0"/>
                </a:solidFill>
                <a:latin typeface="微软雅黑" panose="020B0503020204020204" pitchFamily="34" charset="-122"/>
                <a:ea typeface="微软雅黑" panose="020B0503020204020204" pitchFamily="34" charset="-122"/>
              </a:rPr>
              <a:t>▸ </a:t>
            </a:r>
            <a:r>
              <a:rPr lang="zh-CN" altLang="en-US" sz="1650" dirty="0">
                <a:latin typeface="微软雅黑" panose="020B0503020204020204" pitchFamily="34" charset="-122"/>
                <a:ea typeface="微软雅黑" panose="020B0503020204020204" pitchFamily="34" charset="-122"/>
              </a:rPr>
              <a:t>通常由作者或研究资助机构支付文章处理费 </a:t>
            </a:r>
            <a:r>
              <a:rPr lang="en-US" altLang="zh-CN" sz="1650" dirty="0">
                <a:latin typeface="微软雅黑" panose="020B0503020204020204" pitchFamily="34" charset="-122"/>
                <a:ea typeface="微软雅黑" panose="020B0503020204020204" pitchFamily="34" charset="-122"/>
              </a:rPr>
              <a:t>(APC) </a:t>
            </a:r>
          </a:p>
          <a:p>
            <a:pPr marL="141602" marR="5080" indent="-129536">
              <a:lnSpc>
                <a:spcPct val="150000"/>
              </a:lnSpc>
            </a:pPr>
            <a:r>
              <a:rPr lang="zh-CN" altLang="en-US" sz="1650" dirty="0">
                <a:solidFill>
                  <a:srgbClr val="0066A0"/>
                </a:solidFill>
                <a:latin typeface="微软雅黑" panose="020B0503020204020204" pitchFamily="34" charset="-122"/>
                <a:ea typeface="微软雅黑" panose="020B0503020204020204" pitchFamily="34" charset="-122"/>
              </a:rPr>
              <a:t>▸ </a:t>
            </a:r>
            <a:r>
              <a:rPr lang="zh-CN" altLang="en-US" sz="1650" dirty="0">
                <a:latin typeface="微软雅黑" panose="020B0503020204020204" pitchFamily="34" charset="-122"/>
                <a:ea typeface="微软雅黑" panose="020B0503020204020204" pitchFamily="34" charset="-122"/>
              </a:rPr>
              <a:t>可能包括与传统出版物不同的版权或许可协议</a:t>
            </a:r>
            <a:endParaRPr sz="1650"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BBF4BC1E-1AE3-4BA7-9713-9C740C43EB18}"/>
              </a:ext>
            </a:extLst>
          </p:cNvPr>
          <p:cNvSpPr txBox="1"/>
          <p:nvPr/>
        </p:nvSpPr>
        <p:spPr>
          <a:xfrm>
            <a:off x="5874476" y="1318413"/>
            <a:ext cx="3122850" cy="732123"/>
          </a:xfrm>
          <a:prstGeom prst="rect">
            <a:avLst/>
          </a:prstGeom>
          <a:noFill/>
        </p:spPr>
        <p:txBody>
          <a:bodyPr wrap="square">
            <a:spAutoFit/>
          </a:bodyPr>
          <a:lstStyle/>
          <a:p>
            <a:pPr>
              <a:lnSpc>
                <a:spcPct val="120000"/>
              </a:lnSpc>
            </a:pPr>
            <a:r>
              <a:rPr lang="en-US" altLang="zh-CN" sz="2000" b="1" dirty="0">
                <a:solidFill>
                  <a:schemeClr val="accent2"/>
                </a:solidFill>
                <a:latin typeface="微软雅黑" panose="020B0503020204020204" pitchFamily="34" charset="-122"/>
                <a:ea typeface="微软雅黑" panose="020B0503020204020204" pitchFamily="34" charset="-122"/>
              </a:rPr>
              <a:t>Gold OA </a:t>
            </a:r>
            <a:r>
              <a:rPr lang="en-US" altLang="zh-CN" sz="2000" dirty="0">
                <a:solidFill>
                  <a:schemeClr val="accent2"/>
                </a:solidFill>
                <a:latin typeface="微软雅黑" panose="020B0503020204020204" pitchFamily="34" charset="-122"/>
                <a:ea typeface="微软雅黑" panose="020B0503020204020204" pitchFamily="34" charset="-122"/>
              </a:rPr>
              <a:t>- </a:t>
            </a:r>
            <a:r>
              <a:rPr lang="zh-CN" altLang="en-US" sz="2000" dirty="0">
                <a:solidFill>
                  <a:schemeClr val="accent2"/>
                </a:solidFill>
                <a:latin typeface="微软雅黑" panose="020B0503020204020204" pitchFamily="34" charset="-122"/>
                <a:ea typeface="微软雅黑" panose="020B0503020204020204" pitchFamily="34" charset="-122"/>
              </a:rPr>
              <a:t>金色开放获取</a:t>
            </a:r>
            <a:endParaRPr lang="en-US" altLang="zh-CN" sz="2000" dirty="0">
              <a:solidFill>
                <a:schemeClr val="accent2"/>
              </a:solidFill>
              <a:latin typeface="微软雅黑" panose="020B0503020204020204" pitchFamily="34" charset="-122"/>
              <a:ea typeface="微软雅黑" panose="020B0503020204020204" pitchFamily="34" charset="-122"/>
            </a:endParaRPr>
          </a:p>
          <a:p>
            <a:pPr>
              <a:lnSpc>
                <a:spcPct val="120000"/>
              </a:lnSpc>
            </a:pPr>
            <a:r>
              <a:rPr lang="en-US" altLang="zh-CN" sz="1600" b="1" dirty="0">
                <a:solidFill>
                  <a:schemeClr val="accent6"/>
                </a:solidFill>
                <a:latin typeface="微软雅黑" panose="020B0503020204020204" pitchFamily="34" charset="-122"/>
                <a:ea typeface="微软雅黑" panose="020B0503020204020204" pitchFamily="34" charset="-122"/>
              </a:rPr>
              <a:t>Green OA </a:t>
            </a:r>
            <a:r>
              <a:rPr lang="en-US" altLang="zh-CN" sz="1600" dirty="0">
                <a:solidFill>
                  <a:schemeClr val="accent6"/>
                </a:solidFill>
                <a:latin typeface="微软雅黑" panose="020B0503020204020204" pitchFamily="34" charset="-122"/>
                <a:ea typeface="微软雅黑" panose="020B0503020204020204" pitchFamily="34" charset="-122"/>
              </a:rPr>
              <a:t>- </a:t>
            </a:r>
            <a:r>
              <a:rPr lang="zh-CN" altLang="en-US" sz="1600" dirty="0">
                <a:solidFill>
                  <a:schemeClr val="accent6"/>
                </a:solidFill>
                <a:latin typeface="微软雅黑" panose="020B0503020204020204" pitchFamily="34" charset="-122"/>
                <a:ea typeface="微软雅黑" panose="020B0503020204020204" pitchFamily="34" charset="-122"/>
              </a:rPr>
              <a:t>绿色开放获取</a:t>
            </a:r>
            <a:endParaRPr lang="en-US" altLang="zh-CN" sz="1600" dirty="0">
              <a:solidFill>
                <a:schemeClr val="accent6"/>
              </a:solidFill>
              <a:latin typeface="微软雅黑" panose="020B0503020204020204" pitchFamily="34" charset="-122"/>
              <a:ea typeface="微软雅黑" panose="020B0503020204020204" pitchFamily="34" charset="-122"/>
            </a:endParaRPr>
          </a:p>
        </p:txBody>
      </p:sp>
      <p:sp>
        <p:nvSpPr>
          <p:cNvPr id="4" name="object 2">
            <a:extLst>
              <a:ext uri="{FF2B5EF4-FFF2-40B4-BE49-F238E27FC236}">
                <a16:creationId xmlns:a16="http://schemas.microsoft.com/office/drawing/2014/main" id="{310134EA-2869-E8B0-C5E1-FB1BC14419C3}"/>
              </a:ext>
            </a:extLst>
          </p:cNvPr>
          <p:cNvSpPr txBox="1"/>
          <p:nvPr/>
        </p:nvSpPr>
        <p:spPr>
          <a:xfrm>
            <a:off x="707391" y="2784435"/>
            <a:ext cx="7388225" cy="2106987"/>
          </a:xfrm>
          <a:prstGeom prst="rect">
            <a:avLst/>
          </a:prstGeom>
        </p:spPr>
        <p:txBody>
          <a:bodyPr vert="horz" wrap="square" lIns="0" tIns="15240" rIns="0" bIns="0" rtlCol="0">
            <a:spAutoFit/>
          </a:bodyPr>
          <a:lstStyle/>
          <a:p>
            <a:pPr marL="12700">
              <a:spcBef>
                <a:spcPts val="120"/>
              </a:spcBef>
            </a:pPr>
            <a:r>
              <a:rPr lang="zh-CN" altLang="en-US" sz="2550" b="1" dirty="0">
                <a:solidFill>
                  <a:srgbClr val="C00000"/>
                </a:solidFill>
                <a:latin typeface="微软雅黑" panose="020B0503020204020204" pitchFamily="34" charset="-122"/>
                <a:ea typeface="微软雅黑" panose="020B0503020204020204" pitchFamily="34" charset="-122"/>
                <a:cs typeface="Calibri" charset="0"/>
              </a:rPr>
              <a:t>为什么需要关注开放获取？</a:t>
            </a:r>
            <a:endParaRPr lang="en-US" altLang="zh-CN" sz="2550" b="1" dirty="0">
              <a:solidFill>
                <a:srgbClr val="C00000"/>
              </a:solidFill>
              <a:latin typeface="微软雅黑" panose="020B0503020204020204" pitchFamily="34" charset="-122"/>
              <a:ea typeface="微软雅黑" panose="020B0503020204020204" pitchFamily="34" charset="-122"/>
              <a:cs typeface="Calibri" charset="0"/>
            </a:endParaRPr>
          </a:p>
          <a:p>
            <a:pPr marL="12700">
              <a:spcBef>
                <a:spcPts val="120"/>
              </a:spcBef>
            </a:pPr>
            <a:endParaRPr sz="1350" dirty="0">
              <a:latin typeface="Calibri"/>
              <a:cs typeface="Calibri"/>
            </a:endParaRPr>
          </a:p>
          <a:p>
            <a:pPr marL="141602" marR="5080" indent="-129536">
              <a:lnSpc>
                <a:spcPct val="150000"/>
              </a:lnSpc>
            </a:pPr>
            <a:r>
              <a:rPr lang="zh-CN" altLang="en-US" sz="1650" dirty="0">
                <a:solidFill>
                  <a:srgbClr val="0066A0"/>
                </a:solidFill>
                <a:latin typeface="微软雅黑" panose="020B0503020204020204" pitchFamily="34" charset="-122"/>
                <a:ea typeface="微软雅黑" panose="020B0503020204020204" pitchFamily="34" charset="-122"/>
                <a:cs typeface="Cambria Math"/>
              </a:rPr>
              <a:t>▸ </a:t>
            </a:r>
            <a:r>
              <a:rPr lang="zh-CN" altLang="en-US" sz="1650" dirty="0">
                <a:latin typeface="微软雅黑" panose="020B0503020204020204" pitchFamily="34" charset="-122"/>
                <a:ea typeface="微软雅黑" panose="020B0503020204020204" pitchFamily="34" charset="-122"/>
              </a:rPr>
              <a:t>在更广泛读者间传播科研成果</a:t>
            </a:r>
          </a:p>
          <a:p>
            <a:pPr marL="141602" marR="5080" indent="-129536">
              <a:lnSpc>
                <a:spcPct val="150000"/>
              </a:lnSpc>
            </a:pPr>
            <a:r>
              <a:rPr lang="zh-CN" altLang="en-US" sz="1650" dirty="0">
                <a:solidFill>
                  <a:srgbClr val="0066A0"/>
                </a:solidFill>
                <a:latin typeface="微软雅黑" panose="020B0503020204020204" pitchFamily="34" charset="-122"/>
                <a:ea typeface="微软雅黑" panose="020B0503020204020204" pitchFamily="34" charset="-122"/>
              </a:rPr>
              <a:t>▸ </a:t>
            </a:r>
            <a:r>
              <a:rPr lang="zh-CN" altLang="en-US" sz="1650" dirty="0">
                <a:latin typeface="微软雅黑" panose="020B0503020204020204" pitchFamily="34" charset="-122"/>
                <a:ea typeface="微软雅黑" panose="020B0503020204020204" pitchFamily="34" charset="-122"/>
              </a:rPr>
              <a:t>有利于同行在自己研究的基础上推进领域进步</a:t>
            </a:r>
            <a:endParaRPr lang="en-US" altLang="zh-CN" sz="1650" dirty="0">
              <a:latin typeface="微软雅黑" panose="020B0503020204020204" pitchFamily="34" charset="-122"/>
              <a:ea typeface="微软雅黑" panose="020B0503020204020204" pitchFamily="34" charset="-122"/>
            </a:endParaRPr>
          </a:p>
          <a:p>
            <a:pPr marL="141602" marR="5080" indent="-129536">
              <a:lnSpc>
                <a:spcPct val="150000"/>
              </a:lnSpc>
            </a:pPr>
            <a:r>
              <a:rPr lang="zh-CN" altLang="en-US" sz="1650" dirty="0">
                <a:solidFill>
                  <a:srgbClr val="0066A0"/>
                </a:solidFill>
                <a:latin typeface="微软雅黑" panose="020B0503020204020204" pitchFamily="34" charset="-122"/>
                <a:ea typeface="微软雅黑" panose="020B0503020204020204" pitchFamily="34" charset="-122"/>
              </a:rPr>
              <a:t>▸ </a:t>
            </a:r>
            <a:r>
              <a:rPr lang="zh-CN" altLang="en-US" sz="1650" dirty="0">
                <a:latin typeface="微软雅黑" panose="020B0503020204020204" pitchFamily="34" charset="-122"/>
                <a:ea typeface="微软雅黑" panose="020B0503020204020204" pitchFamily="34" charset="-122"/>
              </a:rPr>
              <a:t>符合资助机构对</a:t>
            </a:r>
            <a:r>
              <a:rPr lang="en-US" altLang="zh-CN" sz="1650" dirty="0">
                <a:latin typeface="微软雅黑" panose="020B0503020204020204" pitchFamily="34" charset="-122"/>
                <a:ea typeface="微软雅黑" panose="020B0503020204020204" pitchFamily="34" charset="-122"/>
              </a:rPr>
              <a:t>OA</a:t>
            </a:r>
            <a:r>
              <a:rPr lang="zh-CN" altLang="en-US" sz="1650" dirty="0">
                <a:latin typeface="微软雅黑" panose="020B0503020204020204" pitchFamily="34" charset="-122"/>
                <a:ea typeface="微软雅黑" panose="020B0503020204020204" pitchFamily="34" charset="-122"/>
              </a:rPr>
              <a:t>出版的要求</a:t>
            </a:r>
          </a:p>
          <a:p>
            <a:pPr marL="141602" marR="5080" indent="-129536">
              <a:lnSpc>
                <a:spcPct val="150000"/>
              </a:lnSpc>
            </a:pPr>
            <a:endParaRPr lang="zh-CN" altLang="en-US" sz="165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38105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r>
              <a:rPr lang="en-US" dirty="0"/>
              <a:t> </a:t>
            </a:r>
          </a:p>
        </p:txBody>
      </p:sp>
      <p:sp>
        <p:nvSpPr>
          <p:cNvPr id="3" name="TextBox 2">
            <a:extLst>
              <a:ext uri="{FF2B5EF4-FFF2-40B4-BE49-F238E27FC236}">
                <a16:creationId xmlns:a16="http://schemas.microsoft.com/office/drawing/2014/main" id="{64F4741E-ED2D-4399-B653-18B62E8FD375}"/>
              </a:ext>
            </a:extLst>
          </p:cNvPr>
          <p:cNvSpPr txBox="1"/>
          <p:nvPr/>
        </p:nvSpPr>
        <p:spPr>
          <a:xfrm>
            <a:off x="501041" y="979006"/>
            <a:ext cx="8058343" cy="3718967"/>
          </a:xfrm>
          <a:prstGeom prst="rect">
            <a:avLst/>
          </a:prstGeom>
          <a:noFill/>
        </p:spPr>
        <p:txBody>
          <a:bodyPr wrap="square" rtlCol="0">
            <a:spAutoFit/>
          </a:bodyPr>
          <a:lstStyle/>
          <a:p>
            <a:pPr algn="just">
              <a:spcBef>
                <a:spcPts val="450"/>
              </a:spcBef>
            </a:pPr>
            <a:r>
              <a:rPr lang="en-US" altLang="zh-CN" sz="1600" dirty="0">
                <a:latin typeface="微软雅黑" panose="020B0503020204020204" pitchFamily="34" charset="-122"/>
                <a:ea typeface="微软雅黑" panose="020B0503020204020204" pitchFamily="34" charset="-122"/>
                <a:cs typeface="Calibri" panose="020F0502020204030204" pitchFamily="34" charset="0"/>
                <a:sym typeface="Verdana" panose="020B0604030504040204" pitchFamily="34" charset="0"/>
              </a:rPr>
              <a:t>IEEE</a:t>
            </a:r>
            <a:r>
              <a:rPr lang="zh-CN" altLang="en-US" sz="1600" dirty="0">
                <a:latin typeface="微软雅黑" panose="020B0503020204020204" pitchFamily="34" charset="-122"/>
                <a:ea typeface="微软雅黑" panose="020B0503020204020204" pitchFamily="34" charset="-122"/>
                <a:cs typeface="Calibri" panose="020F0502020204030204" pitchFamily="34" charset="0"/>
                <a:sym typeface="Verdana" panose="020B0604030504040204" pitchFamily="34" charset="0"/>
              </a:rPr>
              <a:t>持续提供更多选择来支持全球作者的科研工作和出版需求。</a:t>
            </a:r>
            <a:endParaRPr lang="en-US" altLang="zh-CN" sz="1600" dirty="0">
              <a:latin typeface="微软雅黑" panose="020B0503020204020204" pitchFamily="34" charset="-122"/>
              <a:ea typeface="微软雅黑" panose="020B0503020204020204" pitchFamily="34" charset="-122"/>
              <a:cs typeface="Calibri" panose="020F0502020204030204" pitchFamily="34" charset="0"/>
              <a:sym typeface="Verdana" panose="020B0604030504040204" pitchFamily="34" charset="0"/>
            </a:endParaRPr>
          </a:p>
          <a:p>
            <a:pPr algn="just">
              <a:spcBef>
                <a:spcPts val="450"/>
              </a:spcBef>
            </a:pPr>
            <a:endParaRPr lang="en-US" altLang="en-US" sz="1600" dirty="0">
              <a:latin typeface="微软雅黑" panose="020B0503020204020204" pitchFamily="34" charset="-122"/>
              <a:ea typeface="微软雅黑" panose="020B0503020204020204" pitchFamily="34" charset="-122"/>
              <a:cs typeface="Calibri" panose="020F0502020204030204" pitchFamily="34" charset="0"/>
              <a:sym typeface="Verdana" panose="020B0604030504040204" pitchFamily="34" charset="0"/>
            </a:endParaRPr>
          </a:p>
          <a:p>
            <a:pPr algn="just">
              <a:spcBef>
                <a:spcPts val="450"/>
              </a:spcBef>
            </a:pP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在</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IEEE</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发表开放</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取用</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研究，可以为您带来如下帮助：</a:t>
            </a:r>
          </a:p>
          <a:p>
            <a:pPr marL="257175" indent="-257175" algn="just">
              <a:spcBef>
                <a:spcPts val="450"/>
              </a:spcBef>
              <a:buFont typeface="Wingdings" panose="05000000000000000000" pitchFamily="2" charset="2"/>
              <a:buChar char=""/>
            </a:pPr>
            <a:r>
              <a:rPr lang="zh-CN" altLang="zh-CN" sz="1600" kern="100" dirty="0">
                <a:latin typeface="微软雅黑" panose="020B0503020204020204" pitchFamily="34" charset="-122"/>
                <a:ea typeface="微软雅黑" panose="020B0503020204020204" pitchFamily="34" charset="-122"/>
              </a:rPr>
              <a:t>在</a:t>
            </a:r>
            <a:r>
              <a:rPr lang="en-US" altLang="zh-CN" sz="1600" kern="100" dirty="0">
                <a:latin typeface="微软雅黑" panose="020B0503020204020204" pitchFamily="34" charset="-122"/>
                <a:ea typeface="微软雅黑" panose="020B0503020204020204" pitchFamily="34" charset="-122"/>
              </a:rPr>
              <a:t>IEEE</a:t>
            </a:r>
            <a:r>
              <a:rPr lang="zh-CN" altLang="zh-CN" sz="1600" kern="100" dirty="0">
                <a:latin typeface="微软雅黑" panose="020B0503020204020204" pitchFamily="34" charset="-122"/>
                <a:ea typeface="微软雅黑" panose="020B0503020204020204" pitchFamily="34" charset="-122"/>
              </a:rPr>
              <a:t>期刊出版，这些高质量期刊受到同行信赖，并在相关领域具有很高的被引用率</a:t>
            </a:r>
          </a:p>
          <a:p>
            <a:pPr marL="257175" indent="-257175" algn="just">
              <a:spcBef>
                <a:spcPts val="450"/>
              </a:spcBef>
              <a:buFont typeface="Wingdings" panose="05000000000000000000" pitchFamily="2" charset="2"/>
              <a:buChar char=""/>
            </a:pPr>
            <a:r>
              <a:rPr lang="zh-CN" altLang="zh-CN" sz="1600" kern="100" dirty="0">
                <a:latin typeface="微软雅黑" panose="020B0503020204020204" pitchFamily="34" charset="-122"/>
                <a:ea typeface="微软雅黑" panose="020B0503020204020204" pitchFamily="34" charset="-122"/>
              </a:rPr>
              <a:t>在</a:t>
            </a:r>
            <a:r>
              <a:rPr lang="en-US" altLang="zh-CN" sz="1600" kern="100" dirty="0">
                <a:latin typeface="微软雅黑" panose="020B0503020204020204" pitchFamily="34" charset="-122"/>
                <a:ea typeface="微软雅黑" panose="020B0503020204020204" pitchFamily="34" charset="-122"/>
              </a:rPr>
              <a:t>IEEE Xplore</a:t>
            </a:r>
            <a:r>
              <a:rPr lang="zh-CN" altLang="zh-CN" sz="1600" kern="100" dirty="0">
                <a:latin typeface="微软雅黑" panose="020B0503020204020204" pitchFamily="34" charset="-122"/>
                <a:ea typeface="微软雅黑" panose="020B0503020204020204" pitchFamily="34" charset="-122"/>
              </a:rPr>
              <a:t>数字图书馆的数百万使用者间获得最大的可见性和广泛的全球影响力</a:t>
            </a:r>
          </a:p>
          <a:p>
            <a:pPr marL="257175" indent="-257175" algn="just">
              <a:spcBef>
                <a:spcPts val="450"/>
              </a:spcBef>
              <a:buFont typeface="Wingdings" panose="05000000000000000000" pitchFamily="2" charset="2"/>
              <a:buChar char=""/>
            </a:pPr>
            <a:r>
              <a:rPr lang="zh-CN" altLang="zh-CN" sz="1600" kern="100" dirty="0">
                <a:latin typeface="微软雅黑" panose="020B0503020204020204" pitchFamily="34" charset="-122"/>
                <a:ea typeface="微软雅黑" panose="020B0503020204020204" pitchFamily="34" charset="-122"/>
              </a:rPr>
              <a:t>遵循</a:t>
            </a:r>
            <a:r>
              <a:rPr lang="en-US" altLang="zh-CN" sz="1600" kern="100" dirty="0">
                <a:latin typeface="微软雅黑" panose="020B0503020204020204" pitchFamily="34" charset="-122"/>
                <a:ea typeface="微软雅黑" panose="020B0503020204020204" pitchFamily="34" charset="-122"/>
              </a:rPr>
              <a:t>IEEE</a:t>
            </a:r>
            <a:r>
              <a:rPr lang="zh-CN" altLang="zh-CN" sz="1600" kern="100" dirty="0">
                <a:latin typeface="微软雅黑" panose="020B0503020204020204" pitchFamily="34" charset="-122"/>
                <a:ea typeface="微软雅黑" panose="020B0503020204020204" pitchFamily="34" charset="-122"/>
              </a:rPr>
              <a:t>既定的出版原则和质量标准，进行严格的同行评审</a:t>
            </a:r>
          </a:p>
          <a:p>
            <a:pPr marL="257175" indent="-257175" algn="just">
              <a:spcBef>
                <a:spcPts val="450"/>
              </a:spcBef>
              <a:buFont typeface="Wingdings" panose="05000000000000000000" pitchFamily="2" charset="2"/>
              <a:buChar char=""/>
            </a:pPr>
            <a:r>
              <a:rPr lang="zh-CN" altLang="zh-CN" sz="1600" kern="100" dirty="0">
                <a:latin typeface="微软雅黑" panose="020B0503020204020204" pitchFamily="34" charset="-122"/>
                <a:ea typeface="微软雅黑" panose="020B0503020204020204" pitchFamily="34" charset="-122"/>
              </a:rPr>
              <a:t>快速决策，让您的研究更快地曝光，许多期刊的审稿周期仅为几周</a:t>
            </a:r>
          </a:p>
          <a:p>
            <a:pPr marL="257175" indent="-257175" algn="just">
              <a:spcBef>
                <a:spcPts val="450"/>
              </a:spcBef>
              <a:buFont typeface="Wingdings" panose="05000000000000000000" pitchFamily="2" charset="2"/>
              <a:buChar char=""/>
            </a:pPr>
            <a:r>
              <a:rPr lang="en-US" altLang="zh-CN" sz="1600" kern="100" dirty="0">
                <a:latin typeface="微软雅黑" panose="020B0503020204020204" pitchFamily="34" charset="-122"/>
                <a:ea typeface="微软雅黑" panose="020B0503020204020204" pitchFamily="34" charset="-122"/>
              </a:rPr>
              <a:t>IEEE</a:t>
            </a:r>
            <a:r>
              <a:rPr lang="zh-CN" altLang="zh-CN" sz="1600" kern="100" dirty="0">
                <a:latin typeface="微软雅黑" panose="020B0503020204020204" pitchFamily="34" charset="-122"/>
                <a:ea typeface="微软雅黑" panose="020B0503020204020204" pitchFamily="34" charset="-122"/>
              </a:rPr>
              <a:t>与</a:t>
            </a:r>
            <a:r>
              <a:rPr lang="en-US" altLang="zh-CN" sz="1600" kern="100" dirty="0">
                <a:latin typeface="微软雅黑" panose="020B0503020204020204" pitchFamily="34" charset="-122"/>
                <a:ea typeface="微软雅黑" panose="020B0503020204020204" pitchFamily="34" charset="-122"/>
              </a:rPr>
              <a:t>Elsevier</a:t>
            </a:r>
            <a:r>
              <a:rPr lang="zh-CN" altLang="zh-CN" sz="1600" kern="100" dirty="0">
                <a:latin typeface="微软雅黑" panose="020B0503020204020204" pitchFamily="34" charset="-122"/>
                <a:ea typeface="微软雅黑" panose="020B0503020204020204" pitchFamily="34" charset="-122"/>
              </a:rPr>
              <a:t>、</a:t>
            </a:r>
            <a:r>
              <a:rPr lang="en-US" altLang="zh-CN" sz="1600" kern="100" dirty="0">
                <a:latin typeface="微软雅黑" panose="020B0503020204020204" pitchFamily="34" charset="-122"/>
                <a:ea typeface="微软雅黑" panose="020B0503020204020204" pitchFamily="34" charset="-122"/>
              </a:rPr>
              <a:t>EBSCO</a:t>
            </a:r>
            <a:r>
              <a:rPr lang="zh-CN" altLang="zh-CN" sz="1600" kern="100" dirty="0">
                <a:latin typeface="微软雅黑" panose="020B0503020204020204" pitchFamily="34" charset="-122"/>
                <a:ea typeface="微软雅黑" panose="020B0503020204020204" pitchFamily="34" charset="-122"/>
              </a:rPr>
              <a:t>、</a:t>
            </a:r>
            <a:r>
              <a:rPr lang="en-US" altLang="zh-CN" sz="1600" kern="100" dirty="0">
                <a:latin typeface="微软雅黑" panose="020B0503020204020204" pitchFamily="34" charset="-122"/>
                <a:ea typeface="微软雅黑" panose="020B0503020204020204" pitchFamily="34" charset="-122"/>
              </a:rPr>
              <a:t>OCLC</a:t>
            </a:r>
            <a:r>
              <a:rPr lang="zh-CN" altLang="zh-CN" sz="1600" kern="100" dirty="0">
                <a:latin typeface="微软雅黑" panose="020B0503020204020204" pitchFamily="34" charset="-122"/>
                <a:ea typeface="微软雅黑" panose="020B0503020204020204" pitchFamily="34" charset="-122"/>
              </a:rPr>
              <a:t>、</a:t>
            </a:r>
            <a:r>
              <a:rPr lang="en-US" altLang="zh-CN" sz="1600" kern="100" dirty="0">
                <a:latin typeface="微软雅黑" panose="020B0503020204020204" pitchFamily="34" charset="-122"/>
                <a:ea typeface="微软雅黑" panose="020B0503020204020204" pitchFamily="34" charset="-122"/>
              </a:rPr>
              <a:t>Clarivate</a:t>
            </a:r>
            <a:r>
              <a:rPr lang="zh-CN" altLang="zh-CN" sz="1600" kern="100" dirty="0">
                <a:latin typeface="微软雅黑" panose="020B0503020204020204" pitchFamily="34" charset="-122"/>
                <a:ea typeface="微软雅黑" panose="020B0503020204020204" pitchFamily="34" charset="-122"/>
              </a:rPr>
              <a:t>、</a:t>
            </a:r>
            <a:r>
              <a:rPr lang="en-US" altLang="zh-CN" sz="1600" kern="100" dirty="0">
                <a:latin typeface="微软雅黑" panose="020B0503020204020204" pitchFamily="34" charset="-122"/>
                <a:ea typeface="微软雅黑" panose="020B0503020204020204" pitchFamily="34" charset="-122"/>
              </a:rPr>
              <a:t>ProQuest</a:t>
            </a:r>
            <a:r>
              <a:rPr lang="zh-CN" altLang="zh-CN" sz="1600" kern="100" dirty="0">
                <a:latin typeface="微软雅黑" panose="020B0503020204020204" pitchFamily="34" charset="-122"/>
                <a:ea typeface="微软雅黑" panose="020B0503020204020204" pitchFamily="34" charset="-122"/>
              </a:rPr>
              <a:t>、</a:t>
            </a:r>
            <a:r>
              <a:rPr lang="en-US" altLang="zh-CN" sz="1600" kern="100" dirty="0">
                <a:latin typeface="微软雅黑" panose="020B0503020204020204" pitchFamily="34" charset="-122"/>
                <a:ea typeface="微软雅黑" panose="020B0503020204020204" pitchFamily="34" charset="-122"/>
              </a:rPr>
              <a:t>IET</a:t>
            </a:r>
            <a:r>
              <a:rPr lang="zh-CN" altLang="zh-CN" sz="1600" kern="100" dirty="0">
                <a:latin typeface="微软雅黑" panose="020B0503020204020204" pitchFamily="34" charset="-122"/>
                <a:ea typeface="微软雅黑" panose="020B0503020204020204" pitchFamily="34" charset="-122"/>
              </a:rPr>
              <a:t>和</a:t>
            </a:r>
            <a:r>
              <a:rPr lang="en-US" altLang="zh-CN" sz="1600" kern="100" dirty="0">
                <a:latin typeface="微软雅黑" panose="020B0503020204020204" pitchFamily="34" charset="-122"/>
                <a:ea typeface="微软雅黑" panose="020B0503020204020204" pitchFamily="34" charset="-122"/>
              </a:rPr>
              <a:t>NLM</a:t>
            </a:r>
            <a:r>
              <a:rPr lang="zh-CN" altLang="zh-CN" sz="1600" kern="100" dirty="0">
                <a:latin typeface="微软雅黑" panose="020B0503020204020204" pitchFamily="34" charset="-122"/>
                <a:ea typeface="微软雅黑" panose="020B0503020204020204" pitchFamily="34" charset="-122"/>
              </a:rPr>
              <a:t>等文摘索引和发现服务供货商保持积极的合作伙伴关系，进一步增强作者研究的可发现性</a:t>
            </a:r>
          </a:p>
          <a:p>
            <a:pPr marL="257175" indent="-257175" algn="just">
              <a:spcBef>
                <a:spcPts val="450"/>
              </a:spcBef>
              <a:buFont typeface="Wingdings" panose="05000000000000000000" pitchFamily="2" charset="2"/>
              <a:buChar char=""/>
            </a:pPr>
            <a:r>
              <a:rPr lang="zh-CN" altLang="zh-CN" sz="1600" kern="100" dirty="0">
                <a:latin typeface="微软雅黑" panose="020B0503020204020204" pitchFamily="34" charset="-122"/>
                <a:ea typeface="微软雅黑" panose="020B0503020204020204" pitchFamily="34" charset="-122"/>
              </a:rPr>
              <a:t>与</a:t>
            </a:r>
            <a:r>
              <a:rPr lang="en-US" altLang="zh-CN" sz="1600" kern="100" dirty="0">
                <a:latin typeface="微软雅黑" panose="020B0503020204020204" pitchFamily="34" charset="-122"/>
                <a:ea typeface="微软雅黑" panose="020B0503020204020204" pitchFamily="34" charset="-122"/>
              </a:rPr>
              <a:t>IEEE</a:t>
            </a:r>
            <a:r>
              <a:rPr lang="zh-CN" altLang="zh-CN" sz="1600" kern="100" dirty="0">
                <a:latin typeface="微软雅黑" panose="020B0503020204020204" pitchFamily="34" charset="-122"/>
                <a:ea typeface="微软雅黑" panose="020B0503020204020204" pitchFamily="34" charset="-122"/>
              </a:rPr>
              <a:t>的其他开放科学解决方案集成，方便分享研究资料、代码等其他研究材料</a:t>
            </a:r>
          </a:p>
          <a:p>
            <a:pPr marL="257175" indent="-257175" algn="just">
              <a:spcBef>
                <a:spcPts val="450"/>
              </a:spcBef>
              <a:buFont typeface="Wingdings" panose="05000000000000000000" pitchFamily="2" charset="2"/>
              <a:buChar char=""/>
            </a:pPr>
            <a:r>
              <a:rPr lang="zh-CN" altLang="zh-CN" sz="1600" kern="100" dirty="0">
                <a:latin typeface="微软雅黑" panose="020B0503020204020204" pitchFamily="34" charset="-122"/>
                <a:ea typeface="微软雅黑" panose="020B0503020204020204" pitchFamily="34" charset="-122"/>
              </a:rPr>
              <a:t>轻松遵循开放获取要求</a:t>
            </a:r>
          </a:p>
          <a:p>
            <a:pPr marL="257175" indent="-257175">
              <a:spcBef>
                <a:spcPts val="450"/>
              </a:spcBef>
              <a:buFont typeface="Arial" panose="020B0604020202020204" pitchFamily="34" charset="0"/>
              <a:buChar char="•"/>
            </a:pPr>
            <a:endParaRPr lang="en-US" dirty="0">
              <a:latin typeface="微软雅黑" panose="020B0503020204020204" pitchFamily="34" charset="-122"/>
              <a:ea typeface="微软雅黑" panose="020B0503020204020204" pitchFamily="34" charset="-122"/>
            </a:endParaRPr>
          </a:p>
        </p:txBody>
      </p:sp>
      <p:sp>
        <p:nvSpPr>
          <p:cNvPr id="8" name="object 6">
            <a:extLst>
              <a:ext uri="{FF2B5EF4-FFF2-40B4-BE49-F238E27FC236}">
                <a16:creationId xmlns:a16="http://schemas.microsoft.com/office/drawing/2014/main" id="{51E543E5-A7B6-4BAB-A516-C5F345162567}"/>
              </a:ext>
            </a:extLst>
          </p:cNvPr>
          <p:cNvSpPr txBox="1"/>
          <p:nvPr/>
        </p:nvSpPr>
        <p:spPr>
          <a:xfrm>
            <a:off x="501041" y="324896"/>
            <a:ext cx="8455581" cy="403957"/>
          </a:xfrm>
          <a:prstGeom prst="rect">
            <a:avLst/>
          </a:prstGeom>
        </p:spPr>
        <p:txBody>
          <a:bodyPr vert="horz" wrap="square" lIns="0" tIns="11430" rIns="0" bIns="0" rtlCol="0">
            <a:spAutoFit/>
          </a:bodyPr>
          <a:lstStyle/>
          <a:p>
            <a:pPr marL="12700">
              <a:spcBef>
                <a:spcPts val="90"/>
              </a:spcBef>
            </a:pPr>
            <a:r>
              <a:rPr lang="en-US" altLang="zh-TW" sz="2550" b="1" dirty="0">
                <a:solidFill>
                  <a:srgbClr val="C00000"/>
                </a:solidFill>
                <a:latin typeface="微软雅黑" panose="020B0503020204020204" pitchFamily="34" charset="-122"/>
                <a:ea typeface="微软雅黑" panose="020B0503020204020204" pitchFamily="34" charset="-122"/>
                <a:cs typeface="Calibri" charset="0"/>
              </a:rPr>
              <a:t>IEEE</a:t>
            </a:r>
            <a:r>
              <a:rPr lang="zh-TW" altLang="en-US" sz="2550" b="1" dirty="0">
                <a:solidFill>
                  <a:srgbClr val="C00000"/>
                </a:solidFill>
                <a:latin typeface="微软雅黑" panose="020B0503020204020204" pitchFamily="34" charset="-122"/>
                <a:ea typeface="微软雅黑" panose="020B0503020204020204" pitchFamily="34" charset="-122"/>
                <a:cs typeface="Calibri" charset="0"/>
              </a:rPr>
              <a:t>出版在订阅期刊和开放取用期刊两方面均不断发展</a:t>
            </a:r>
          </a:p>
        </p:txBody>
      </p:sp>
    </p:spTree>
    <p:extLst>
      <p:ext uri="{BB962C8B-B14F-4D97-AF65-F5344CB8AC3E}">
        <p14:creationId xmlns:p14="http://schemas.microsoft.com/office/powerpoint/2010/main" val="2770675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338" y="386658"/>
            <a:ext cx="7915275" cy="415529"/>
          </a:xfrm>
        </p:spPr>
        <p:txBody>
          <a:bodyPr>
            <a:noAutofit/>
          </a:bodyPr>
          <a:lstStyle/>
          <a:p>
            <a:pPr>
              <a:lnSpc>
                <a:spcPts val="3200"/>
              </a:lnSpc>
              <a:spcBef>
                <a:spcPts val="0"/>
              </a:spcBef>
              <a:buClr>
                <a:srgbClr val="0066A1"/>
              </a:buClr>
              <a:buSzPts val="1400"/>
            </a:pPr>
            <a:r>
              <a:rPr lang="en-US" altLang="en-US" sz="2800" dirty="0">
                <a:solidFill>
                  <a:srgbClr val="C00000"/>
                </a:solidFill>
                <a:latin typeface="微软雅黑" panose="020B0503020204020204" pitchFamily="34" charset="-122"/>
                <a:ea typeface="微软雅黑" panose="020B0503020204020204" pitchFamily="34" charset="-122"/>
                <a:cs typeface="+mj-cs"/>
              </a:rPr>
              <a:t>IEEE 29 </a:t>
            </a:r>
            <a:r>
              <a:rPr lang="zh-CN" altLang="en-US" sz="2800" dirty="0">
                <a:solidFill>
                  <a:srgbClr val="C00000"/>
                </a:solidFill>
                <a:latin typeface="微软雅黑" panose="020B0503020204020204" pitchFamily="34" charset="-122"/>
                <a:ea typeface="微软雅黑" panose="020B0503020204020204" pitchFamily="34" charset="-122"/>
                <a:cs typeface="+mj-cs"/>
              </a:rPr>
              <a:t>种完全</a:t>
            </a:r>
            <a:r>
              <a:rPr lang="en-US" altLang="zh-CN" sz="2800" dirty="0">
                <a:solidFill>
                  <a:srgbClr val="C00000"/>
                </a:solidFill>
                <a:latin typeface="微软雅黑" panose="020B0503020204020204" pitchFamily="34" charset="-122"/>
                <a:ea typeface="微软雅黑" panose="020B0503020204020204" pitchFamily="34" charset="-122"/>
                <a:cs typeface="+mj-cs"/>
              </a:rPr>
              <a:t>OA</a:t>
            </a:r>
            <a:r>
              <a:rPr lang="zh-CN" altLang="en-US" sz="2800" dirty="0">
                <a:solidFill>
                  <a:srgbClr val="C00000"/>
                </a:solidFill>
                <a:latin typeface="微软雅黑" panose="020B0503020204020204" pitchFamily="34" charset="-122"/>
                <a:ea typeface="微软雅黑" panose="020B0503020204020204" pitchFamily="34" charset="-122"/>
                <a:cs typeface="+mj-cs"/>
              </a:rPr>
              <a:t>期刊</a:t>
            </a:r>
            <a:endParaRPr lang="en-US" altLang="en-US" sz="2800" dirty="0">
              <a:solidFill>
                <a:srgbClr val="C00000"/>
              </a:solidFill>
              <a:latin typeface="微软雅黑" panose="020B0503020204020204" pitchFamily="34" charset="-122"/>
              <a:ea typeface="微软雅黑" panose="020B0503020204020204" pitchFamily="34" charset="-122"/>
              <a:cs typeface="+mj-cs"/>
            </a:endParaRPr>
          </a:p>
        </p:txBody>
      </p:sp>
      <p:sp>
        <p:nvSpPr>
          <p:cNvPr id="3" name="Text Placeholder 2"/>
          <p:cNvSpPr>
            <a:spLocks noGrp="1"/>
          </p:cNvSpPr>
          <p:nvPr>
            <p:ph type="body" sz="quarter" idx="13"/>
          </p:nvPr>
        </p:nvSpPr>
        <p:spPr>
          <a:xfrm>
            <a:off x="432484" y="859079"/>
            <a:ext cx="4326701" cy="3593306"/>
          </a:xfrm>
        </p:spPr>
        <p:txBody>
          <a:bodyPr>
            <a:noAutofit/>
          </a:bodyPr>
          <a:lstStyle/>
          <a:p>
            <a:pPr>
              <a:spcBef>
                <a:spcPts val="0"/>
              </a:spcBef>
            </a:pPr>
            <a:r>
              <a:rPr lang="en-US" sz="1275" dirty="0">
                <a:latin typeface="Calibri" panose="020F0502020204030204" pitchFamily="34" charset="0"/>
                <a:cs typeface="Calibri" panose="020F0502020204030204" pitchFamily="34" charset="0"/>
              </a:rPr>
              <a:t>IEEE Access </a:t>
            </a:r>
          </a:p>
          <a:p>
            <a:pPr>
              <a:spcBef>
                <a:spcPts val="0"/>
              </a:spcBef>
            </a:pPr>
            <a:r>
              <a:rPr lang="en-US" sz="1275" dirty="0">
                <a:latin typeface="Calibri" panose="020F0502020204030204" pitchFamily="34" charset="0"/>
                <a:cs typeface="Calibri" panose="020F0502020204030204" pitchFamily="34" charset="0"/>
              </a:rPr>
              <a:t>IEEE Open Journal of Antennas and Propagation </a:t>
            </a:r>
          </a:p>
          <a:p>
            <a:pPr>
              <a:spcBef>
                <a:spcPts val="0"/>
              </a:spcBef>
            </a:pPr>
            <a:r>
              <a:rPr lang="en-US" sz="1275" dirty="0">
                <a:latin typeface="Calibri" panose="020F0502020204030204" pitchFamily="34" charset="0"/>
                <a:cs typeface="Calibri" panose="020F0502020204030204" pitchFamily="34" charset="0"/>
              </a:rPr>
              <a:t>IEEE Journal of Selected Topics in Applied Earth Observations and Remote Sensing</a:t>
            </a:r>
          </a:p>
          <a:p>
            <a:pPr>
              <a:spcBef>
                <a:spcPts val="0"/>
              </a:spcBef>
            </a:pPr>
            <a:r>
              <a:rPr lang="en-US" sz="1275" dirty="0">
                <a:latin typeface="Calibri" panose="020F0502020204030204" pitchFamily="34" charset="0"/>
                <a:cs typeface="Calibri" panose="020F0502020204030204" pitchFamily="34" charset="0"/>
              </a:rPr>
              <a:t>IEEE Open Journal of Circuits and Systems </a:t>
            </a:r>
          </a:p>
          <a:p>
            <a:pPr>
              <a:spcBef>
                <a:spcPts val="0"/>
              </a:spcBef>
            </a:pPr>
            <a:r>
              <a:rPr lang="en-US" sz="1275" dirty="0">
                <a:latin typeface="Calibri" panose="020F0502020204030204" pitchFamily="34" charset="0"/>
                <a:cs typeface="Calibri" panose="020F0502020204030204" pitchFamily="34" charset="0"/>
              </a:rPr>
              <a:t>IEEE Open Journal of the Communications Society </a:t>
            </a:r>
          </a:p>
          <a:p>
            <a:pPr>
              <a:spcBef>
                <a:spcPts val="0"/>
              </a:spcBef>
            </a:pPr>
            <a:r>
              <a:rPr lang="en-US" sz="1275" dirty="0">
                <a:latin typeface="Calibri" panose="020F0502020204030204" pitchFamily="34" charset="0"/>
                <a:cs typeface="Calibri" panose="020F0502020204030204" pitchFamily="34" charset="0"/>
              </a:rPr>
              <a:t>IEEE Open Journal of the Computer Society </a:t>
            </a:r>
          </a:p>
          <a:p>
            <a:pPr>
              <a:spcBef>
                <a:spcPts val="0"/>
              </a:spcBef>
            </a:pPr>
            <a:r>
              <a:rPr lang="en-US" sz="1275" dirty="0">
                <a:latin typeface="Calibri" panose="020F0502020204030204" pitchFamily="34" charset="0"/>
                <a:cs typeface="Calibri" panose="020F0502020204030204" pitchFamily="34" charset="0"/>
              </a:rPr>
              <a:t>IEEE Open Journal of Control Systems</a:t>
            </a:r>
          </a:p>
          <a:p>
            <a:pPr>
              <a:spcBef>
                <a:spcPts val="0"/>
              </a:spcBef>
            </a:pPr>
            <a:r>
              <a:rPr lang="en-US" sz="1275" dirty="0">
                <a:latin typeface="Calibri" panose="020F0502020204030204" pitchFamily="34" charset="0"/>
                <a:cs typeface="Calibri" panose="020F0502020204030204" pitchFamily="34" charset="0"/>
              </a:rPr>
              <a:t>IEEE Journal of the Electron Devices Society </a:t>
            </a:r>
          </a:p>
          <a:p>
            <a:pPr>
              <a:spcBef>
                <a:spcPts val="0"/>
              </a:spcBef>
            </a:pPr>
            <a:r>
              <a:rPr lang="en-US" sz="1275" dirty="0">
                <a:latin typeface="Calibri" panose="020F0502020204030204" pitchFamily="34" charset="0"/>
                <a:cs typeface="Calibri" panose="020F0502020204030204" pitchFamily="34" charset="0"/>
              </a:rPr>
              <a:t>IEEE Open Journal of Engineering in Medicine and Biology </a:t>
            </a:r>
          </a:p>
          <a:p>
            <a:pPr>
              <a:spcBef>
                <a:spcPts val="0"/>
              </a:spcBef>
            </a:pPr>
            <a:r>
              <a:rPr lang="en-US" sz="1275" dirty="0">
                <a:latin typeface="Calibri" panose="020F0502020204030204" pitchFamily="34" charset="0"/>
                <a:cs typeface="Calibri" panose="020F0502020204030204" pitchFamily="34" charset="0"/>
              </a:rPr>
              <a:t>IEEE Journal on Exploratory Solid-State Computational Devices and Circuits </a:t>
            </a:r>
          </a:p>
          <a:p>
            <a:pPr>
              <a:spcBef>
                <a:spcPts val="0"/>
              </a:spcBef>
            </a:pPr>
            <a:r>
              <a:rPr lang="en-US" sz="1275" dirty="0">
                <a:latin typeface="Calibri" panose="020F0502020204030204" pitchFamily="34" charset="0"/>
                <a:cs typeface="Calibri" panose="020F0502020204030204" pitchFamily="34" charset="0"/>
              </a:rPr>
              <a:t>IEEE Journal of Indoor and Seamless Positioning and Navigation </a:t>
            </a:r>
            <a:r>
              <a:rPr lang="en-US" sz="1275" b="1" dirty="0">
                <a:solidFill>
                  <a:schemeClr val="accent2"/>
                </a:solidFill>
                <a:latin typeface="Calibri" panose="020F0502020204030204" pitchFamily="34" charset="0"/>
                <a:cs typeface="Calibri" panose="020F0502020204030204" pitchFamily="34" charset="0"/>
              </a:rPr>
              <a:t>NEW for 2023</a:t>
            </a:r>
          </a:p>
          <a:p>
            <a:pPr>
              <a:spcBef>
                <a:spcPts val="0"/>
              </a:spcBef>
            </a:pPr>
            <a:r>
              <a:rPr lang="en-US" sz="1275" dirty="0">
                <a:latin typeface="Calibri" panose="020F0502020204030204" pitchFamily="34" charset="0"/>
                <a:cs typeface="Calibri" panose="020F0502020204030204" pitchFamily="34" charset="0"/>
              </a:rPr>
              <a:t>IEEE Open Journal of the Industrial Electronics Society </a:t>
            </a:r>
          </a:p>
          <a:p>
            <a:pPr>
              <a:spcBef>
                <a:spcPts val="0"/>
              </a:spcBef>
            </a:pPr>
            <a:r>
              <a:rPr lang="en-US" sz="1275" dirty="0">
                <a:latin typeface="Calibri" panose="020F0502020204030204" pitchFamily="34" charset="0"/>
                <a:cs typeface="Calibri" panose="020F0502020204030204" pitchFamily="34" charset="0"/>
              </a:rPr>
              <a:t>IEEE Open Journal of Industry Applications </a:t>
            </a:r>
          </a:p>
          <a:p>
            <a:pPr>
              <a:spcBef>
                <a:spcPts val="0"/>
              </a:spcBef>
            </a:pPr>
            <a:r>
              <a:rPr lang="en-US" sz="1275" dirty="0">
                <a:latin typeface="Calibri" panose="020F0502020204030204" pitchFamily="34" charset="0"/>
                <a:cs typeface="Calibri" panose="020F0502020204030204" pitchFamily="34" charset="0"/>
              </a:rPr>
              <a:t>IEEE Open Journal of Instrumentation and Measurement</a:t>
            </a:r>
          </a:p>
          <a:p>
            <a:pPr>
              <a:spcBef>
                <a:spcPts val="0"/>
              </a:spcBef>
            </a:pPr>
            <a:r>
              <a:rPr lang="en-US" sz="1275" dirty="0">
                <a:latin typeface="Calibri" panose="020F0502020204030204" pitchFamily="34" charset="0"/>
                <a:cs typeface="Calibri" panose="020F0502020204030204" pitchFamily="34" charset="0"/>
              </a:rPr>
              <a:t>IEEE Open Journal of Intelligent Transportation Systems </a:t>
            </a:r>
          </a:p>
          <a:p>
            <a:pPr>
              <a:spcBef>
                <a:spcPts val="0"/>
              </a:spcBef>
            </a:pPr>
            <a:endParaRPr lang="en-US" sz="1275" dirty="0">
              <a:latin typeface="Calibri" panose="020F0502020204030204" pitchFamily="34" charset="0"/>
              <a:cs typeface="Calibri" panose="020F0502020204030204" pitchFamily="34" charset="0"/>
            </a:endParaRPr>
          </a:p>
        </p:txBody>
      </p:sp>
      <p:sp>
        <p:nvSpPr>
          <p:cNvPr id="4" name="Text Placeholder 3"/>
          <p:cNvSpPr>
            <a:spLocks noGrp="1"/>
          </p:cNvSpPr>
          <p:nvPr>
            <p:ph type="body" sz="quarter" idx="14"/>
          </p:nvPr>
        </p:nvSpPr>
        <p:spPr>
          <a:xfrm>
            <a:off x="4698416" y="859079"/>
            <a:ext cx="4182257" cy="2496844"/>
          </a:xfrm>
        </p:spPr>
        <p:txBody>
          <a:bodyPr>
            <a:noAutofit/>
          </a:bodyPr>
          <a:lstStyle/>
          <a:p>
            <a:pPr>
              <a:spcBef>
                <a:spcPts val="0"/>
              </a:spcBef>
            </a:pPr>
            <a:r>
              <a:rPr lang="en-US" sz="1275" dirty="0">
                <a:latin typeface="Calibri" panose="020F0502020204030204" pitchFamily="34" charset="0"/>
                <a:cs typeface="Calibri" panose="020F0502020204030204" pitchFamily="34" charset="0"/>
              </a:rPr>
              <a:t>IEEE Transactions On Machine Learning in Communications and Networking </a:t>
            </a:r>
            <a:r>
              <a:rPr lang="en-US" sz="1275" b="1" dirty="0">
                <a:solidFill>
                  <a:schemeClr val="accent2"/>
                </a:solidFill>
                <a:latin typeface="Calibri" panose="020F0502020204030204" pitchFamily="34" charset="0"/>
                <a:cs typeface="Calibri" panose="020F0502020204030204" pitchFamily="34" charset="0"/>
              </a:rPr>
              <a:t>New for 2023</a:t>
            </a:r>
          </a:p>
          <a:p>
            <a:pPr>
              <a:spcBef>
                <a:spcPts val="0"/>
              </a:spcBef>
            </a:pPr>
            <a:r>
              <a:rPr lang="en-US" sz="1275" dirty="0">
                <a:latin typeface="Calibri" panose="020F0502020204030204" pitchFamily="34" charset="0"/>
                <a:cs typeface="Calibri" panose="020F0502020204030204" pitchFamily="34" charset="0"/>
              </a:rPr>
              <a:t>IEEE Journal of Microwaves </a:t>
            </a:r>
          </a:p>
          <a:p>
            <a:pPr>
              <a:spcBef>
                <a:spcPts val="0"/>
              </a:spcBef>
            </a:pPr>
            <a:r>
              <a:rPr lang="en-US" sz="1275" dirty="0">
                <a:latin typeface="Calibri" panose="020F0502020204030204" pitchFamily="34" charset="0"/>
                <a:cs typeface="Calibri" panose="020F0502020204030204" pitchFamily="34" charset="0"/>
              </a:rPr>
              <a:t>IEEE Open Journal of Nanotechnology </a:t>
            </a:r>
          </a:p>
          <a:p>
            <a:pPr>
              <a:spcBef>
                <a:spcPts val="0"/>
              </a:spcBef>
            </a:pPr>
            <a:r>
              <a:rPr lang="en-US" sz="1275" dirty="0">
                <a:latin typeface="Calibri" panose="020F0502020204030204" pitchFamily="34" charset="0"/>
                <a:cs typeface="Calibri" panose="020F0502020204030204" pitchFamily="34" charset="0"/>
              </a:rPr>
              <a:t>IEEE Transactions on Neural Systems and Rehabilitation Engineering </a:t>
            </a:r>
          </a:p>
          <a:p>
            <a:pPr>
              <a:spcBef>
                <a:spcPts val="0"/>
              </a:spcBef>
            </a:pPr>
            <a:r>
              <a:rPr lang="en-US" sz="1275" dirty="0">
                <a:latin typeface="Calibri" panose="020F0502020204030204" pitchFamily="34" charset="0"/>
                <a:cs typeface="Calibri" panose="020F0502020204030204" pitchFamily="34" charset="0"/>
              </a:rPr>
              <a:t>IEEE Photonics Journal </a:t>
            </a:r>
          </a:p>
          <a:p>
            <a:pPr>
              <a:spcBef>
                <a:spcPts val="0"/>
              </a:spcBef>
            </a:pPr>
            <a:r>
              <a:rPr lang="en-US" sz="1275" dirty="0">
                <a:latin typeface="Calibri" panose="020F0502020204030204" pitchFamily="34" charset="0"/>
                <a:cs typeface="Calibri" panose="020F0502020204030204" pitchFamily="34" charset="0"/>
              </a:rPr>
              <a:t>IEEE Open Access Journal of Power and Energy </a:t>
            </a:r>
          </a:p>
          <a:p>
            <a:pPr>
              <a:spcBef>
                <a:spcPts val="0"/>
              </a:spcBef>
            </a:pPr>
            <a:r>
              <a:rPr lang="en-US" sz="1275" dirty="0">
                <a:latin typeface="Calibri" panose="020F0502020204030204" pitchFamily="34" charset="0"/>
                <a:cs typeface="Calibri" panose="020F0502020204030204" pitchFamily="34" charset="0"/>
              </a:rPr>
              <a:t>IEEE Open Journal of Power Electronics</a:t>
            </a:r>
          </a:p>
          <a:p>
            <a:pPr>
              <a:spcBef>
                <a:spcPts val="0"/>
              </a:spcBef>
            </a:pPr>
            <a:r>
              <a:rPr lang="en-US" sz="1275" dirty="0">
                <a:latin typeface="Calibri" panose="020F0502020204030204" pitchFamily="34" charset="0"/>
                <a:cs typeface="Calibri" panose="020F0502020204030204" pitchFamily="34" charset="0"/>
              </a:rPr>
              <a:t>IEEE Transactions on Quantum Engineering </a:t>
            </a:r>
          </a:p>
          <a:p>
            <a:pPr>
              <a:spcBef>
                <a:spcPts val="0"/>
              </a:spcBef>
            </a:pPr>
            <a:r>
              <a:rPr lang="en-US" sz="1275" dirty="0">
                <a:latin typeface="Calibri" panose="020F0502020204030204" pitchFamily="34" charset="0"/>
                <a:cs typeface="Calibri" panose="020F0502020204030204" pitchFamily="34" charset="0"/>
              </a:rPr>
              <a:t>IEEE Open Journal of Signal Processing </a:t>
            </a:r>
          </a:p>
          <a:p>
            <a:pPr>
              <a:spcBef>
                <a:spcPts val="0"/>
              </a:spcBef>
            </a:pPr>
            <a:r>
              <a:rPr lang="en-US" sz="1275" dirty="0">
                <a:latin typeface="Calibri" panose="020F0502020204030204" pitchFamily="34" charset="0"/>
                <a:cs typeface="Calibri" panose="020F0502020204030204" pitchFamily="34" charset="0"/>
              </a:rPr>
              <a:t>IEEE Open Journal of the Solid-State Circuits Society </a:t>
            </a:r>
          </a:p>
          <a:p>
            <a:pPr>
              <a:spcBef>
                <a:spcPts val="0"/>
              </a:spcBef>
            </a:pPr>
            <a:r>
              <a:rPr lang="en-US" sz="1275" dirty="0">
                <a:latin typeface="Calibri" panose="020F0502020204030204" pitchFamily="34" charset="0"/>
                <a:cs typeface="Calibri" panose="020F0502020204030204" pitchFamily="34" charset="0"/>
              </a:rPr>
              <a:t>IEEE Open Journal of Systems Engineering </a:t>
            </a:r>
            <a:r>
              <a:rPr lang="en-US" sz="1275" b="1" dirty="0">
                <a:solidFill>
                  <a:schemeClr val="accent2"/>
                </a:solidFill>
                <a:latin typeface="Calibri" panose="020F0502020204030204" pitchFamily="34" charset="0"/>
                <a:cs typeface="Calibri" panose="020F0502020204030204" pitchFamily="34" charset="0"/>
              </a:rPr>
              <a:t>New for 2023</a:t>
            </a:r>
          </a:p>
          <a:p>
            <a:pPr>
              <a:spcBef>
                <a:spcPts val="0"/>
              </a:spcBef>
            </a:pPr>
            <a:r>
              <a:rPr lang="en-US" sz="1275" dirty="0">
                <a:latin typeface="Calibri" panose="020F0502020204030204" pitchFamily="34" charset="0"/>
                <a:cs typeface="Calibri" panose="020F0502020204030204" pitchFamily="34" charset="0"/>
              </a:rPr>
              <a:t>IEEE Journal of Translational Engineering in Health and Medicine </a:t>
            </a:r>
          </a:p>
          <a:p>
            <a:pPr>
              <a:spcBef>
                <a:spcPts val="0"/>
              </a:spcBef>
            </a:pPr>
            <a:r>
              <a:rPr lang="en-US" sz="1275" dirty="0">
                <a:latin typeface="Calibri" panose="020F0502020204030204" pitchFamily="34" charset="0"/>
                <a:cs typeface="Calibri" panose="020F0502020204030204" pitchFamily="34" charset="0"/>
              </a:rPr>
              <a:t>IEEE Open Journal of Ultrasonics, Ferroelectrics, and Frequency Control </a:t>
            </a:r>
          </a:p>
          <a:p>
            <a:pPr>
              <a:spcBef>
                <a:spcPts val="0"/>
              </a:spcBef>
            </a:pPr>
            <a:r>
              <a:rPr lang="en-US" sz="1275" dirty="0">
                <a:latin typeface="Calibri" panose="020F0502020204030204" pitchFamily="34" charset="0"/>
                <a:cs typeface="Calibri" panose="020F0502020204030204" pitchFamily="34" charset="0"/>
              </a:rPr>
              <a:t>IEEE Open Journal of Vehicular Technology</a:t>
            </a:r>
            <a:endParaRPr lang="en-US" sz="1275" b="1" i="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3805F14C-246B-4DE6-8D15-DFA91EF3A1CD}"/>
              </a:ext>
            </a:extLst>
          </p:cNvPr>
          <p:cNvSpPr txBox="1"/>
          <p:nvPr/>
        </p:nvSpPr>
        <p:spPr>
          <a:xfrm>
            <a:off x="2708687" y="4566169"/>
            <a:ext cx="4572000" cy="300082"/>
          </a:xfrm>
          <a:prstGeom prst="rect">
            <a:avLst/>
          </a:prstGeom>
          <a:noFill/>
        </p:spPr>
        <p:txBody>
          <a:bodyPr wrap="square">
            <a:spAutoFit/>
          </a:bodyPr>
          <a:lstStyle/>
          <a:p>
            <a:pPr defTabSz="685766"/>
            <a:r>
              <a:rPr lang="en-US" sz="1350" b="1" dirty="0">
                <a:solidFill>
                  <a:srgbClr val="5B9BD5">
                    <a:lumMod val="75000"/>
                  </a:srgbClr>
                </a:solidFill>
                <a:latin typeface="Calibri" panose="020F0502020204030204"/>
              </a:rPr>
              <a:t>More information: open.ieee.org</a:t>
            </a:r>
          </a:p>
        </p:txBody>
      </p:sp>
    </p:spTree>
    <p:extLst>
      <p:ext uri="{BB962C8B-B14F-4D97-AF65-F5344CB8AC3E}">
        <p14:creationId xmlns:p14="http://schemas.microsoft.com/office/powerpoint/2010/main" val="1154335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itle 1">
            <a:extLst>
              <a:ext uri="{FF2B5EF4-FFF2-40B4-BE49-F238E27FC236}">
                <a16:creationId xmlns:a16="http://schemas.microsoft.com/office/drawing/2014/main" id="{7B8B2CF9-279F-4173-A4F0-6805C368EE38}"/>
              </a:ext>
            </a:extLst>
          </p:cNvPr>
          <p:cNvSpPr>
            <a:spLocks noGrp="1" noChangeArrowheads="1"/>
          </p:cNvSpPr>
          <p:nvPr>
            <p:ph type="title"/>
          </p:nvPr>
        </p:nvSpPr>
        <p:spPr>
          <a:xfrm>
            <a:off x="674095" y="464343"/>
            <a:ext cx="6072188" cy="595714"/>
          </a:xfrm>
          <a:ln/>
        </p:spPr>
        <p:txBody>
          <a:bodyPr/>
          <a:lstStyle/>
          <a:p>
            <a:r>
              <a:rPr lang="en-US" altLang="zh-CN" sz="2800" dirty="0">
                <a:latin typeface="微软雅黑" panose="020B0503020204020204" pitchFamily="34" charset="-122"/>
                <a:ea typeface="微软雅黑" panose="020B0503020204020204" pitchFamily="34" charset="-122"/>
              </a:rPr>
              <a:t>IEEE</a:t>
            </a:r>
            <a:r>
              <a:rPr lang="zh-CN" altLang="en-US" sz="2800" dirty="0">
                <a:latin typeface="微软雅黑" panose="020B0503020204020204" pitchFamily="34" charset="-122"/>
                <a:ea typeface="微软雅黑" panose="020B0503020204020204" pitchFamily="34" charset="-122"/>
              </a:rPr>
              <a:t>作者</a:t>
            </a:r>
            <a:r>
              <a:rPr lang="en-US" altLang="zh-CN" sz="2800" dirty="0">
                <a:latin typeface="微软雅黑" panose="020B0503020204020204" pitchFamily="34" charset="-122"/>
                <a:ea typeface="微软雅黑" panose="020B0503020204020204" pitchFamily="34" charset="-122"/>
              </a:rPr>
              <a:t>OA</a:t>
            </a:r>
            <a:r>
              <a:rPr lang="zh-CN" altLang="en-US" sz="2800" dirty="0">
                <a:latin typeface="微软雅黑" panose="020B0503020204020204" pitchFamily="34" charset="-122"/>
                <a:ea typeface="微软雅黑" panose="020B0503020204020204" pitchFamily="34" charset="-122"/>
              </a:rPr>
              <a:t>选项</a:t>
            </a:r>
            <a:r>
              <a:rPr lang="en-US" altLang="zh-CN" sz="2800" dirty="0">
                <a:latin typeface="微软雅黑" panose="020B0503020204020204" pitchFamily="34" charset="-122"/>
                <a:ea typeface="微软雅黑" panose="020B0503020204020204" pitchFamily="34" charset="-122"/>
              </a:rPr>
              <a:t> </a:t>
            </a:r>
            <a:endParaRPr lang="en-US" altLang="en-US" sz="2800" dirty="0">
              <a:latin typeface="微软雅黑" panose="020B0503020204020204" pitchFamily="34" charset="-122"/>
              <a:ea typeface="微软雅黑" panose="020B0503020204020204" pitchFamily="34" charset="-122"/>
            </a:endParaRPr>
          </a:p>
        </p:txBody>
      </p:sp>
      <p:sp>
        <p:nvSpPr>
          <p:cNvPr id="129028" name="Content Placeholder 2">
            <a:extLst>
              <a:ext uri="{FF2B5EF4-FFF2-40B4-BE49-F238E27FC236}">
                <a16:creationId xmlns:a16="http://schemas.microsoft.com/office/drawing/2014/main" id="{12D1018B-8992-46CD-9F38-DCEC872D03A0}"/>
              </a:ext>
            </a:extLst>
          </p:cNvPr>
          <p:cNvSpPr>
            <a:spLocks noGrp="1" noChangeArrowheads="1"/>
          </p:cNvSpPr>
          <p:nvPr>
            <p:ph idx="1"/>
          </p:nvPr>
        </p:nvSpPr>
        <p:spPr>
          <a:xfrm>
            <a:off x="438025" y="1408878"/>
            <a:ext cx="4399281" cy="3086100"/>
          </a:xfrm>
        </p:spPr>
        <p:txBody>
          <a:bodyPr>
            <a:noAutofit/>
          </a:bodyPr>
          <a:lstStyle/>
          <a:p>
            <a:pPr marL="302411" indent="0">
              <a:lnSpc>
                <a:spcPct val="120000"/>
              </a:lnSpc>
              <a:spcBef>
                <a:spcPts val="900"/>
              </a:spcBef>
              <a:buNone/>
            </a:pPr>
            <a:r>
              <a:rPr lang="en-US" altLang="zh-CN" sz="1500" dirty="0">
                <a:latin typeface="微软雅黑" panose="020B0503020204020204" pitchFamily="34" charset="-122"/>
                <a:ea typeface="微软雅黑" panose="020B0503020204020204" pitchFamily="34" charset="-122"/>
              </a:rPr>
              <a:t>IEEE</a:t>
            </a:r>
            <a:r>
              <a:rPr lang="zh-CN" altLang="en-US" sz="1500" dirty="0">
                <a:latin typeface="微软雅黑" panose="020B0503020204020204" pitchFamily="34" charset="-122"/>
                <a:ea typeface="微软雅黑" panose="020B0503020204020204" pitchFamily="34" charset="-122"/>
              </a:rPr>
              <a:t>提供</a:t>
            </a:r>
            <a:r>
              <a:rPr lang="en-US" altLang="zh-CN" sz="1500" dirty="0">
                <a:latin typeface="微软雅黑" panose="020B0503020204020204" pitchFamily="34" charset="-122"/>
                <a:ea typeface="微软雅黑" panose="020B0503020204020204" pitchFamily="34" charset="-122"/>
              </a:rPr>
              <a:t>3</a:t>
            </a:r>
            <a:r>
              <a:rPr lang="zh-CN" altLang="en-US" sz="1500" dirty="0">
                <a:latin typeface="微软雅黑" panose="020B0503020204020204" pitchFamily="34" charset="-122"/>
                <a:ea typeface="微软雅黑" panose="020B0503020204020204" pitchFamily="34" charset="-122"/>
              </a:rPr>
              <a:t>种</a:t>
            </a:r>
            <a:r>
              <a:rPr lang="en-US" altLang="zh-CN" sz="1500" dirty="0">
                <a:latin typeface="微软雅黑" panose="020B0503020204020204" pitchFamily="34" charset="-122"/>
                <a:ea typeface="微软雅黑" panose="020B0503020204020204" pitchFamily="34" charset="-122"/>
              </a:rPr>
              <a:t>OA</a:t>
            </a:r>
            <a:r>
              <a:rPr lang="zh-CN" altLang="en-US" sz="1500" dirty="0">
                <a:latin typeface="微软雅黑" panose="020B0503020204020204" pitchFamily="34" charset="-122"/>
                <a:ea typeface="微软雅黑" panose="020B0503020204020204" pitchFamily="34" charset="-122"/>
              </a:rPr>
              <a:t>选择以满足作者不同需求</a:t>
            </a:r>
          </a:p>
          <a:p>
            <a:pPr marL="771506" lvl="1" indent="-257168">
              <a:lnSpc>
                <a:spcPct val="120000"/>
              </a:lnSpc>
              <a:spcBef>
                <a:spcPts val="900"/>
              </a:spcBef>
              <a:buClr>
                <a:srgbClr val="595959"/>
              </a:buClr>
              <a:buFont typeface="Arial" panose="020B0604020202020204" pitchFamily="34" charset="0"/>
              <a:buChar char="•"/>
            </a:pPr>
            <a:r>
              <a:rPr lang="en-US" altLang="zh-CN" dirty="0">
                <a:solidFill>
                  <a:schemeClr val="tx1"/>
                </a:solidFill>
                <a:latin typeface="微软雅黑" panose="020B0503020204020204" pitchFamily="34" charset="-122"/>
                <a:ea typeface="微软雅黑" panose="020B0503020204020204" pitchFamily="34" charset="-122"/>
              </a:rPr>
              <a:t>20</a:t>
            </a:r>
            <a:r>
              <a:rPr lang="zh-CN" altLang="en-US" dirty="0">
                <a:solidFill>
                  <a:schemeClr val="tx1"/>
                </a:solidFill>
                <a:latin typeface="微软雅黑" panose="020B0503020204020204" pitchFamily="34" charset="-122"/>
                <a:ea typeface="微软雅黑" panose="020B0503020204020204" pitchFamily="34" charset="-122"/>
              </a:rPr>
              <a:t>多种完全开放获取专题期刊（</a:t>
            </a:r>
            <a:r>
              <a:rPr lang="en-US" altLang="zh-CN" dirty="0">
                <a:solidFill>
                  <a:schemeClr val="tx1"/>
                </a:solidFill>
                <a:latin typeface="微软雅黑" panose="020B0503020204020204" pitchFamily="34" charset="-122"/>
                <a:ea typeface="微软雅黑" panose="020B0503020204020204" pitchFamily="34" charset="-122"/>
                <a:cs typeface="ApexSans-book"/>
              </a:rPr>
              <a:t>Fully open access topical journals</a:t>
            </a:r>
            <a:r>
              <a:rPr lang="zh-CN" altLang="en-US" dirty="0">
                <a:solidFill>
                  <a:schemeClr val="tx1"/>
                </a:solidFill>
                <a:latin typeface="微软雅黑" panose="020B0503020204020204" pitchFamily="34" charset="-122"/>
                <a:ea typeface="微软雅黑" panose="020B0503020204020204" pitchFamily="34" charset="-122"/>
              </a:rPr>
              <a:t>）</a:t>
            </a:r>
          </a:p>
          <a:p>
            <a:pPr marL="771506" lvl="1" indent="-257168">
              <a:lnSpc>
                <a:spcPct val="120000"/>
              </a:lnSpc>
              <a:spcBef>
                <a:spcPts val="900"/>
              </a:spcBef>
              <a:buClr>
                <a:srgbClr val="595959"/>
              </a:buClr>
              <a:buFont typeface="Arial" panose="020B0604020202020204" pitchFamily="34" charset="0"/>
              <a:buChar char="•"/>
            </a:pPr>
            <a:r>
              <a:rPr lang="en-US" altLang="zh-CN" dirty="0">
                <a:solidFill>
                  <a:schemeClr val="tx1"/>
                </a:solidFill>
                <a:latin typeface="微软雅黑" panose="020B0503020204020204" pitchFamily="34" charset="-122"/>
                <a:ea typeface="微软雅黑" panose="020B0503020204020204" pitchFamily="34" charset="-122"/>
              </a:rPr>
              <a:t>170</a:t>
            </a:r>
            <a:r>
              <a:rPr lang="zh-CN" altLang="en-US" dirty="0">
                <a:solidFill>
                  <a:schemeClr val="tx1"/>
                </a:solidFill>
                <a:latin typeface="微软雅黑" panose="020B0503020204020204" pitchFamily="34" charset="-122"/>
                <a:ea typeface="微软雅黑" panose="020B0503020204020204" pitchFamily="34" charset="-122"/>
              </a:rPr>
              <a:t>多种混合期刊（</a:t>
            </a:r>
            <a:r>
              <a:rPr lang="en-US" altLang="zh-CN" dirty="0">
                <a:solidFill>
                  <a:schemeClr val="tx1"/>
                </a:solidFill>
                <a:latin typeface="微软雅黑" panose="020B0503020204020204" pitchFamily="34" charset="-122"/>
                <a:ea typeface="微软雅黑" panose="020B0503020204020204" pitchFamily="34" charset="-122"/>
                <a:cs typeface="ApexSans-book"/>
              </a:rPr>
              <a:t>Hybrid journals</a:t>
            </a:r>
            <a:r>
              <a:rPr lang="zh-CN" altLang="en-US" dirty="0">
                <a:solidFill>
                  <a:schemeClr val="tx1"/>
                </a:solidFill>
                <a:latin typeface="微软雅黑" panose="020B0503020204020204" pitchFamily="34" charset="-122"/>
                <a:ea typeface="微软雅黑" panose="020B0503020204020204" pitchFamily="34" charset="-122"/>
              </a:rPr>
              <a:t>）</a:t>
            </a:r>
            <a:endParaRPr lang="en-US" altLang="zh-CN" dirty="0">
              <a:solidFill>
                <a:schemeClr val="tx1"/>
              </a:solidFill>
              <a:latin typeface="微软雅黑" panose="020B0503020204020204" pitchFamily="34" charset="-122"/>
              <a:ea typeface="微软雅黑" panose="020B0503020204020204" pitchFamily="34" charset="-122"/>
            </a:endParaRPr>
          </a:p>
          <a:p>
            <a:pPr marL="771506" lvl="1" indent="-257168">
              <a:lnSpc>
                <a:spcPct val="120000"/>
              </a:lnSpc>
              <a:spcBef>
                <a:spcPts val="900"/>
              </a:spcBef>
              <a:buClr>
                <a:srgbClr val="595959"/>
              </a:buClr>
              <a:buFont typeface="Arial" panose="020B0604020202020204" pitchFamily="34" charset="0"/>
              <a:buChar char="•"/>
            </a:pPr>
            <a:r>
              <a:rPr lang="zh-CN" altLang="en-US" dirty="0">
                <a:solidFill>
                  <a:schemeClr val="tx1"/>
                </a:solidFill>
                <a:latin typeface="微软雅黑" panose="020B0503020204020204" pitchFamily="34" charset="-122"/>
                <a:ea typeface="微软雅黑" panose="020B0503020204020204" pitchFamily="34" charset="-122"/>
              </a:rPr>
              <a:t>跨学科综合期刊（</a:t>
            </a:r>
            <a:r>
              <a:rPr lang="en-US" altLang="zh-CN" dirty="0">
                <a:solidFill>
                  <a:schemeClr val="tx1"/>
                </a:solidFill>
                <a:latin typeface="微软雅黑" panose="020B0503020204020204" pitchFamily="34" charset="-122"/>
                <a:ea typeface="微软雅黑" panose="020B0503020204020204" pitchFamily="34" charset="-122"/>
              </a:rPr>
              <a:t>M</a:t>
            </a:r>
            <a:r>
              <a:rPr lang="en-US" altLang="zh-CN" dirty="0">
                <a:solidFill>
                  <a:schemeClr val="tx1"/>
                </a:solidFill>
                <a:latin typeface="微软雅黑" panose="020B0503020204020204" pitchFamily="34" charset="-122"/>
                <a:ea typeface="微软雅黑" panose="020B0503020204020204" pitchFamily="34" charset="-122"/>
                <a:cs typeface="ApexSans-book"/>
              </a:rPr>
              <a:t>ultidisciplinary journal</a:t>
            </a:r>
            <a:r>
              <a:rPr lang="zh-CN" altLang="en-US" dirty="0">
                <a:solidFill>
                  <a:schemeClr val="tx1"/>
                </a:solidFill>
                <a:latin typeface="微软雅黑" panose="020B0503020204020204" pitchFamily="34" charset="-122"/>
                <a:ea typeface="微软雅黑" panose="020B0503020204020204" pitchFamily="34" charset="-122"/>
              </a:rPr>
              <a:t>）</a:t>
            </a:r>
            <a:r>
              <a:rPr lang="en-US" altLang="zh-CN" dirty="0">
                <a:solidFill>
                  <a:schemeClr val="tx1"/>
                </a:solidFill>
                <a:latin typeface="微软雅黑" panose="020B0503020204020204" pitchFamily="34" charset="-122"/>
                <a:ea typeface="微软雅黑" panose="020B0503020204020204" pitchFamily="34" charset="-122"/>
              </a:rPr>
              <a:t>——</a:t>
            </a:r>
            <a:r>
              <a:rPr lang="en-US" altLang="zh-CN" i="1" dirty="0">
                <a:solidFill>
                  <a:schemeClr val="tx1"/>
                </a:solidFill>
                <a:latin typeface="微软雅黑" panose="020B0503020204020204" pitchFamily="34" charset="-122"/>
                <a:ea typeface="微软雅黑" panose="020B0503020204020204" pitchFamily="34" charset="-122"/>
              </a:rPr>
              <a:t>IEEE Access</a:t>
            </a:r>
          </a:p>
        </p:txBody>
      </p:sp>
      <p:sp>
        <p:nvSpPr>
          <p:cNvPr id="10" name="Rectangle 5">
            <a:extLst>
              <a:ext uri="{FF2B5EF4-FFF2-40B4-BE49-F238E27FC236}">
                <a16:creationId xmlns:a16="http://schemas.microsoft.com/office/drawing/2014/main" id="{837A640D-C968-4DEC-9E1E-3487D032CF5B}"/>
              </a:ext>
            </a:extLst>
          </p:cNvPr>
          <p:cNvSpPr>
            <a:spLocks noChangeArrowheads="1"/>
          </p:cNvSpPr>
          <p:nvPr/>
        </p:nvSpPr>
        <p:spPr bwMode="auto">
          <a:xfrm>
            <a:off x="6149944" y="3171431"/>
            <a:ext cx="262886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100" b="1" dirty="0">
                <a:latin typeface="Calibri" panose="020F0502020204030204" pitchFamily="34" charset="0"/>
                <a:cs typeface="Calibri" panose="020F0502020204030204" pitchFamily="34" charset="0"/>
                <a:hlinkClick r:id="rId2"/>
              </a:rPr>
              <a:t>http://open.ieee.org/</a:t>
            </a:r>
            <a:endParaRPr lang="en-US" altLang="en-US" sz="2100" b="1" dirty="0">
              <a:latin typeface="Calibri" panose="020F0502020204030204" pitchFamily="34" charset="0"/>
              <a:cs typeface="Calibri" panose="020F0502020204030204" pitchFamily="34" charset="0"/>
            </a:endParaRPr>
          </a:p>
          <a:p>
            <a:pPr eaLnBrk="1" hangingPunct="1"/>
            <a:endParaRPr lang="en-US" altLang="en-US" sz="1800" dirty="0">
              <a:cs typeface="Arial" panose="020B0604020202020204" pitchFamily="34" charset="0"/>
            </a:endParaRPr>
          </a:p>
        </p:txBody>
      </p:sp>
      <p:pic>
        <p:nvPicPr>
          <p:cNvPr id="3" name="图片 2" descr="图形用户界面, 网站&#10;&#10;描述已自动生成">
            <a:extLst>
              <a:ext uri="{FF2B5EF4-FFF2-40B4-BE49-F238E27FC236}">
                <a16:creationId xmlns:a16="http://schemas.microsoft.com/office/drawing/2014/main" id="{800BB771-9256-47F5-A6D2-1510769FB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999" y="386515"/>
            <a:ext cx="3498806" cy="2784916"/>
          </a:xfrm>
          <a:prstGeom prst="rect">
            <a:avLst/>
          </a:prstGeom>
        </p:spPr>
      </p:pic>
      <p:sp>
        <p:nvSpPr>
          <p:cNvPr id="6" name="Content Placeholder 2">
            <a:extLst>
              <a:ext uri="{FF2B5EF4-FFF2-40B4-BE49-F238E27FC236}">
                <a16:creationId xmlns:a16="http://schemas.microsoft.com/office/drawing/2014/main" id="{7E38DFB0-7E38-4C12-A997-16E29B83D822}"/>
              </a:ext>
            </a:extLst>
          </p:cNvPr>
          <p:cNvSpPr txBox="1">
            <a:spLocks noChangeArrowheads="1"/>
          </p:cNvSpPr>
          <p:nvPr/>
        </p:nvSpPr>
        <p:spPr>
          <a:xfrm>
            <a:off x="1126573" y="3886276"/>
            <a:ext cx="9027285" cy="76319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2411" indent="0">
              <a:lnSpc>
                <a:spcPct val="100000"/>
              </a:lnSpc>
              <a:spcBef>
                <a:spcPts val="600"/>
              </a:spcBef>
              <a:buFont typeface="LucidaGrande" charset="0"/>
              <a:buNone/>
            </a:pPr>
            <a:r>
              <a:rPr lang="en-US" altLang="zh-CN" sz="1800" b="1" dirty="0">
                <a:solidFill>
                  <a:srgbClr val="C00000"/>
                </a:solidFill>
                <a:latin typeface="微软雅黑" panose="020B0503020204020204" pitchFamily="34" charset="-122"/>
                <a:ea typeface="微软雅黑" panose="020B0503020204020204" pitchFamily="34" charset="-122"/>
              </a:rPr>
              <a:t>2023</a:t>
            </a:r>
            <a:r>
              <a:rPr lang="zh-CN" altLang="en-US" sz="1800" b="1" dirty="0">
                <a:solidFill>
                  <a:srgbClr val="C00000"/>
                </a:solidFill>
                <a:latin typeface="微软雅黑" panose="020B0503020204020204" pitchFamily="34" charset="-122"/>
                <a:ea typeface="微软雅黑" panose="020B0503020204020204" pitchFamily="34" charset="-122"/>
              </a:rPr>
              <a:t>年，我校师生作为通讯作者进行</a:t>
            </a:r>
            <a:r>
              <a:rPr lang="en-US" altLang="zh-CN" sz="1800" b="1" dirty="0">
                <a:solidFill>
                  <a:srgbClr val="C00000"/>
                </a:solidFill>
                <a:latin typeface="微软雅黑" panose="020B0503020204020204" pitchFamily="34" charset="-122"/>
                <a:ea typeface="微软雅黑" panose="020B0503020204020204" pitchFamily="34" charset="-122"/>
              </a:rPr>
              <a:t>IEEE OA</a:t>
            </a:r>
            <a:r>
              <a:rPr lang="zh-CN" altLang="en-US" sz="1800" b="1" dirty="0">
                <a:solidFill>
                  <a:srgbClr val="C00000"/>
                </a:solidFill>
                <a:latin typeface="微软雅黑" panose="020B0503020204020204" pitchFamily="34" charset="-122"/>
                <a:ea typeface="微软雅黑" panose="020B0503020204020204" pitchFamily="34" charset="-122"/>
              </a:rPr>
              <a:t>投稿，</a:t>
            </a:r>
            <a:endParaRPr lang="en-US" altLang="zh-CN" sz="1800" b="1" dirty="0">
              <a:solidFill>
                <a:srgbClr val="C00000"/>
              </a:solidFill>
              <a:latin typeface="微软雅黑" panose="020B0503020204020204" pitchFamily="34" charset="-122"/>
              <a:ea typeface="微软雅黑" panose="020B0503020204020204" pitchFamily="34" charset="-122"/>
            </a:endParaRPr>
          </a:p>
          <a:p>
            <a:pPr marL="302411" indent="0">
              <a:lnSpc>
                <a:spcPct val="100000"/>
              </a:lnSpc>
              <a:spcBef>
                <a:spcPts val="600"/>
              </a:spcBef>
              <a:buFont typeface="LucidaGrande" charset="0"/>
              <a:buNone/>
            </a:pPr>
            <a:r>
              <a:rPr lang="zh-CN" altLang="en-US" sz="1800" b="1" dirty="0">
                <a:solidFill>
                  <a:srgbClr val="C00000"/>
                </a:solidFill>
                <a:latin typeface="微软雅黑" panose="020B0503020204020204" pitchFamily="34" charset="-122"/>
                <a:ea typeface="微软雅黑" panose="020B0503020204020204" pitchFamily="34" charset="-122"/>
              </a:rPr>
              <a:t>均可享受</a:t>
            </a:r>
            <a:r>
              <a:rPr lang="en-US" altLang="zh-CN" sz="1800" b="1" dirty="0">
                <a:solidFill>
                  <a:srgbClr val="C00000"/>
                </a:solidFill>
                <a:latin typeface="微软雅黑" panose="020B0503020204020204" pitchFamily="34" charset="-122"/>
                <a:ea typeface="微软雅黑" panose="020B0503020204020204" pitchFamily="34" charset="-122"/>
              </a:rPr>
              <a:t>OA</a:t>
            </a:r>
            <a:r>
              <a:rPr lang="zh-CN" altLang="en-US" sz="1800" b="1" dirty="0">
                <a:solidFill>
                  <a:srgbClr val="C00000"/>
                </a:solidFill>
                <a:latin typeface="微软雅黑" panose="020B0503020204020204" pitchFamily="34" charset="-122"/>
                <a:ea typeface="微软雅黑" panose="020B0503020204020204" pitchFamily="34" charset="-122"/>
              </a:rPr>
              <a:t>费用减免</a:t>
            </a:r>
            <a:r>
              <a:rPr lang="en-US" altLang="zh-CN" sz="1800" b="1" dirty="0">
                <a:solidFill>
                  <a:srgbClr val="C00000"/>
                </a:solidFill>
                <a:latin typeface="微软雅黑" panose="020B0503020204020204" pitchFamily="34" charset="-122"/>
                <a:ea typeface="微软雅黑" panose="020B0503020204020204" pitchFamily="34" charset="-122"/>
              </a:rPr>
              <a:t>10%</a:t>
            </a:r>
            <a:r>
              <a:rPr lang="zh-CN" altLang="en-US" sz="1800" b="1" dirty="0">
                <a:solidFill>
                  <a:srgbClr val="C00000"/>
                </a:solidFill>
                <a:latin typeface="微软雅黑" panose="020B0503020204020204" pitchFamily="34" charset="-122"/>
                <a:ea typeface="微软雅黑" panose="020B0503020204020204" pitchFamily="34" charset="-122"/>
              </a:rPr>
              <a:t>的优惠！</a:t>
            </a:r>
            <a:endParaRPr lang="en-US" altLang="zh-CN" sz="1800" b="1" dirty="0">
              <a:solidFill>
                <a:srgbClr val="C00000"/>
              </a:solidFill>
              <a:latin typeface="微软雅黑" panose="020B0503020204020204" pitchFamily="34" charset="-122"/>
              <a:ea typeface="微软雅黑" panose="020B0503020204020204" pitchFamily="34" charset="-122"/>
            </a:endParaRPr>
          </a:p>
          <a:p>
            <a:pPr marL="302411" indent="0">
              <a:lnSpc>
                <a:spcPct val="100000"/>
              </a:lnSpc>
              <a:spcBef>
                <a:spcPts val="600"/>
              </a:spcBef>
              <a:buFont typeface="LucidaGrande" charset="0"/>
              <a:buNone/>
            </a:pPr>
            <a:endParaRPr lang="en-US" altLang="zh-CN" sz="1800" b="1" dirty="0">
              <a:solidFill>
                <a:srgbClr val="C00000"/>
              </a:solidFill>
              <a:latin typeface="微软雅黑" panose="020B0503020204020204" pitchFamily="34" charset="-122"/>
              <a:ea typeface="微软雅黑" panose="020B0503020204020204" pitchFamily="34" charset="-122"/>
            </a:endParaRPr>
          </a:p>
          <a:p>
            <a:pPr marL="302411" indent="0">
              <a:lnSpc>
                <a:spcPct val="100000"/>
              </a:lnSpc>
              <a:spcBef>
                <a:spcPts val="600"/>
              </a:spcBef>
              <a:buFont typeface="LucidaGrande" charset="0"/>
              <a:buNone/>
            </a:pPr>
            <a:endParaRPr lang="en-US" altLang="zh-CN" sz="2000" b="1" i="1" dirty="0">
              <a:solidFill>
                <a:srgbClr val="C00000"/>
              </a:solidFill>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598FAF77-2EDC-4B81-A5C7-CC9E8F12FE35}"/>
              </a:ext>
            </a:extLst>
          </p:cNvPr>
          <p:cNvSpPr/>
          <p:nvPr/>
        </p:nvSpPr>
        <p:spPr>
          <a:xfrm rot="723038">
            <a:off x="451879" y="3732204"/>
            <a:ext cx="880369" cy="923330"/>
          </a:xfrm>
          <a:prstGeom prst="rect">
            <a:avLst/>
          </a:prstGeom>
          <a:noFill/>
        </p:spPr>
        <p:txBody>
          <a:bodyPr wrap="none" lIns="91440" tIns="45720" rIns="91440" bIns="45720">
            <a:spAutoFit/>
          </a:bodyPr>
          <a:lstStyle/>
          <a:p>
            <a:pPr algn="ctr"/>
            <a:r>
              <a:rPr lang="zh-CN" altLang="en-US" sz="5400" b="1" dirty="0">
                <a:ln w="22225">
                  <a:noFill/>
                  <a:prstDash val="solid"/>
                </a:ln>
                <a:solidFill>
                  <a:srgbClr val="C00000"/>
                </a:solidFill>
                <a:effectLst>
                  <a:glow rad="228600">
                    <a:schemeClr val="accent2">
                      <a:satMod val="175000"/>
                      <a:alpha val="40000"/>
                    </a:schemeClr>
                  </a:glow>
                </a:effectLst>
              </a:rPr>
              <a:t>惠</a:t>
            </a:r>
          </a:p>
        </p:txBody>
      </p:sp>
    </p:spTree>
  </p:cSld>
  <p:clrMapOvr>
    <a:masterClrMapping/>
  </p:clrMapOvr>
  <p:transition spd="med">
    <p:cover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7"/>
          <p:cNvSpPr txBox="1">
            <a:spLocks noGrp="1"/>
          </p:cNvSpPr>
          <p:nvPr>
            <p:ph type="ctrTitle"/>
          </p:nvPr>
        </p:nvSpPr>
        <p:spPr>
          <a:xfrm>
            <a:off x="601800" y="523901"/>
            <a:ext cx="8531100" cy="391200"/>
          </a:xfrm>
          <a:prstGeom prst="rect">
            <a:avLst/>
          </a:prstGeom>
        </p:spPr>
        <p:txBody>
          <a:bodyPr spcFirstLastPara="1" vert="horz" wrap="square" lIns="68575" tIns="68575" rIns="68575" bIns="68575" rtlCol="0" anchor="t" anchorCtr="0">
            <a:noAutofit/>
          </a:bodyPr>
          <a:lstStyle/>
          <a:p>
            <a:r>
              <a:rPr lang="en" altLang="en-US" sz="2800" dirty="0">
                <a:solidFill>
                  <a:srgbClr val="C00000"/>
                </a:solidFill>
                <a:latin typeface="微软雅黑" panose="020B0503020204020204" pitchFamily="34" charset="-122"/>
                <a:ea typeface="微软雅黑" panose="020B0503020204020204" pitchFamily="34" charset="-122"/>
                <a:cs typeface="+mj-cs"/>
              </a:rPr>
              <a:t>IEEE OA </a:t>
            </a:r>
            <a:r>
              <a:rPr lang="zh-CN" altLang="en-US" sz="2800" dirty="0">
                <a:solidFill>
                  <a:srgbClr val="C00000"/>
                </a:solidFill>
                <a:latin typeface="微软雅黑" panose="020B0503020204020204" pitchFamily="34" charset="-122"/>
                <a:ea typeface="微软雅黑" panose="020B0503020204020204" pitchFamily="34" charset="-122"/>
                <a:cs typeface="+mj-cs"/>
              </a:rPr>
              <a:t>优惠实践流程</a:t>
            </a:r>
            <a:endParaRPr lang="en-US" altLang="en-US" sz="2800" dirty="0">
              <a:solidFill>
                <a:srgbClr val="C00000"/>
              </a:solidFill>
              <a:latin typeface="微软雅黑" panose="020B0503020204020204" pitchFamily="34" charset="-122"/>
              <a:ea typeface="微软雅黑" panose="020B0503020204020204" pitchFamily="34" charset="-122"/>
              <a:cs typeface="+mj-cs"/>
            </a:endParaRPr>
          </a:p>
        </p:txBody>
      </p:sp>
      <p:pic>
        <p:nvPicPr>
          <p:cNvPr id="43" name="Google Shape;43;p7"/>
          <p:cNvPicPr preferRelativeResize="0"/>
          <p:nvPr/>
        </p:nvPicPr>
        <p:blipFill>
          <a:blip r:embed="rId3">
            <a:alphaModFix/>
          </a:blip>
          <a:stretch>
            <a:fillRect/>
          </a:stretch>
        </p:blipFill>
        <p:spPr>
          <a:xfrm>
            <a:off x="1178673" y="1662975"/>
            <a:ext cx="2362200" cy="518893"/>
          </a:xfrm>
          <a:prstGeom prst="rect">
            <a:avLst/>
          </a:prstGeom>
          <a:noFill/>
          <a:ln>
            <a:noFill/>
          </a:ln>
        </p:spPr>
      </p:pic>
      <p:sp>
        <p:nvSpPr>
          <p:cNvPr id="44" name="Google Shape;44;p7"/>
          <p:cNvSpPr txBox="1"/>
          <p:nvPr/>
        </p:nvSpPr>
        <p:spPr>
          <a:xfrm>
            <a:off x="1445212" y="1167193"/>
            <a:ext cx="2933700" cy="381000"/>
          </a:xfrm>
          <a:prstGeom prst="rect">
            <a:avLst/>
          </a:prstGeom>
          <a:noFill/>
          <a:ln>
            <a:noFill/>
          </a:ln>
        </p:spPr>
        <p:txBody>
          <a:bodyPr spcFirstLastPara="1" wrap="square" lIns="91425" tIns="91425" rIns="91425" bIns="91425" anchor="t" anchorCtr="0">
            <a:noAutofit/>
          </a:bodyPr>
          <a:lstStyle/>
          <a:p>
            <a:r>
              <a:rPr lang="zh-CN" altLang="en-US" sz="1500" b="1" dirty="0">
                <a:latin typeface="微软雅黑" panose="020B0503020204020204" pitchFamily="34" charset="-122"/>
                <a:ea typeface="微软雅黑" panose="020B0503020204020204" pitchFamily="34" charset="-122"/>
              </a:rPr>
              <a:t>提交稿件</a:t>
            </a:r>
            <a:br>
              <a:rPr lang="en" sz="1500" b="1" dirty="0">
                <a:latin typeface="微软雅黑" panose="020B0503020204020204" pitchFamily="34" charset="-122"/>
                <a:ea typeface="微软雅黑" panose="020B0503020204020204" pitchFamily="34" charset="-122"/>
              </a:rPr>
            </a:br>
            <a:endParaRPr sz="1500" b="1" dirty="0">
              <a:latin typeface="微软雅黑" panose="020B0503020204020204" pitchFamily="34" charset="-122"/>
              <a:ea typeface="微软雅黑" panose="020B0503020204020204" pitchFamily="34" charset="-122"/>
            </a:endParaRPr>
          </a:p>
        </p:txBody>
      </p:sp>
      <p:pic>
        <p:nvPicPr>
          <p:cNvPr id="45" name="Google Shape;45;p7"/>
          <p:cNvPicPr preferRelativeResize="0"/>
          <p:nvPr/>
        </p:nvPicPr>
        <p:blipFill>
          <a:blip r:embed="rId4">
            <a:alphaModFix/>
          </a:blip>
          <a:stretch>
            <a:fillRect/>
          </a:stretch>
        </p:blipFill>
        <p:spPr>
          <a:xfrm>
            <a:off x="5038818" y="2510395"/>
            <a:ext cx="1307433" cy="545765"/>
          </a:xfrm>
          <a:prstGeom prst="rect">
            <a:avLst/>
          </a:prstGeom>
          <a:noFill/>
          <a:ln>
            <a:noFill/>
          </a:ln>
        </p:spPr>
      </p:pic>
      <p:pic>
        <p:nvPicPr>
          <p:cNvPr id="46" name="Google Shape;46;p7"/>
          <p:cNvPicPr preferRelativeResize="0"/>
          <p:nvPr/>
        </p:nvPicPr>
        <p:blipFill rotWithShape="1">
          <a:blip r:embed="rId5">
            <a:alphaModFix/>
          </a:blip>
          <a:srcRect t="19587" b="19992"/>
          <a:stretch/>
        </p:blipFill>
        <p:spPr>
          <a:xfrm>
            <a:off x="1291772" y="3340735"/>
            <a:ext cx="2010650" cy="683325"/>
          </a:xfrm>
          <a:prstGeom prst="rect">
            <a:avLst/>
          </a:prstGeom>
          <a:noFill/>
          <a:ln>
            <a:noFill/>
          </a:ln>
        </p:spPr>
      </p:pic>
      <p:sp>
        <p:nvSpPr>
          <p:cNvPr id="47" name="Google Shape;47;p7"/>
          <p:cNvSpPr txBox="1"/>
          <p:nvPr/>
        </p:nvSpPr>
        <p:spPr>
          <a:xfrm>
            <a:off x="1066964" y="3999005"/>
            <a:ext cx="3371700" cy="381000"/>
          </a:xfrm>
          <a:prstGeom prst="rect">
            <a:avLst/>
          </a:prstGeom>
          <a:noFill/>
          <a:ln>
            <a:noFill/>
          </a:ln>
        </p:spPr>
        <p:txBody>
          <a:bodyPr spcFirstLastPara="1" wrap="square" lIns="91425" tIns="91425" rIns="91425" bIns="91425" anchor="t" anchorCtr="0">
            <a:noAutofit/>
          </a:bodyPr>
          <a:lstStyle/>
          <a:p>
            <a:r>
              <a:rPr lang="en" sz="1350" dirty="0"/>
              <a:t>IEEE Electronic Copyright Form</a:t>
            </a:r>
            <a:endParaRPr sz="1350" dirty="0"/>
          </a:p>
        </p:txBody>
      </p:sp>
      <p:sp>
        <p:nvSpPr>
          <p:cNvPr id="48" name="Google Shape;48;p7"/>
          <p:cNvSpPr txBox="1"/>
          <p:nvPr/>
        </p:nvSpPr>
        <p:spPr>
          <a:xfrm>
            <a:off x="601800" y="1175531"/>
            <a:ext cx="895500" cy="469800"/>
          </a:xfrm>
          <a:prstGeom prst="rect">
            <a:avLst/>
          </a:prstGeom>
          <a:noFill/>
          <a:ln>
            <a:noFill/>
          </a:ln>
        </p:spPr>
        <p:txBody>
          <a:bodyPr spcFirstLastPara="1" wrap="square" lIns="91425" tIns="91425" rIns="91425" bIns="91425" anchor="t" anchorCtr="0">
            <a:noAutofit/>
          </a:bodyPr>
          <a:lstStyle/>
          <a:p>
            <a:r>
              <a:rPr lang="en" sz="1500" b="1" dirty="0"/>
              <a:t>Step 1</a:t>
            </a:r>
            <a:endParaRPr sz="1500" b="1" dirty="0"/>
          </a:p>
        </p:txBody>
      </p:sp>
      <p:sp>
        <p:nvSpPr>
          <p:cNvPr id="49" name="Google Shape;49;p7"/>
          <p:cNvSpPr txBox="1"/>
          <p:nvPr/>
        </p:nvSpPr>
        <p:spPr>
          <a:xfrm>
            <a:off x="601800" y="2900717"/>
            <a:ext cx="895500" cy="469800"/>
          </a:xfrm>
          <a:prstGeom prst="rect">
            <a:avLst/>
          </a:prstGeom>
          <a:noFill/>
          <a:ln>
            <a:noFill/>
          </a:ln>
        </p:spPr>
        <p:txBody>
          <a:bodyPr spcFirstLastPara="1" wrap="square" lIns="91425" tIns="91425" rIns="91425" bIns="91425" anchor="t" anchorCtr="0">
            <a:noAutofit/>
          </a:bodyPr>
          <a:lstStyle/>
          <a:p>
            <a:r>
              <a:rPr lang="en" sz="1500" b="1" dirty="0"/>
              <a:t>Step 2</a:t>
            </a:r>
            <a:endParaRPr sz="1500" b="1" dirty="0"/>
          </a:p>
        </p:txBody>
      </p:sp>
      <p:sp>
        <p:nvSpPr>
          <p:cNvPr id="50" name="Google Shape;50;p7"/>
          <p:cNvSpPr txBox="1"/>
          <p:nvPr/>
        </p:nvSpPr>
        <p:spPr>
          <a:xfrm>
            <a:off x="5092083" y="1814156"/>
            <a:ext cx="895500" cy="311100"/>
          </a:xfrm>
          <a:prstGeom prst="rect">
            <a:avLst/>
          </a:prstGeom>
          <a:noFill/>
          <a:ln>
            <a:noFill/>
          </a:ln>
        </p:spPr>
        <p:txBody>
          <a:bodyPr spcFirstLastPara="1" wrap="square" lIns="91425" tIns="91425" rIns="91425" bIns="91425" anchor="t" anchorCtr="0">
            <a:noAutofit/>
          </a:bodyPr>
          <a:lstStyle/>
          <a:p>
            <a:r>
              <a:rPr lang="en" sz="1500" b="1" dirty="0"/>
              <a:t>Step 3</a:t>
            </a:r>
            <a:endParaRPr sz="1500" b="1" dirty="0"/>
          </a:p>
        </p:txBody>
      </p:sp>
      <p:sp>
        <p:nvSpPr>
          <p:cNvPr id="21" name="Google Shape;44;p7">
            <a:extLst>
              <a:ext uri="{FF2B5EF4-FFF2-40B4-BE49-F238E27FC236}">
                <a16:creationId xmlns:a16="http://schemas.microsoft.com/office/drawing/2014/main" id="{D0E7A0D5-7EFB-4B3E-90C7-5E855D236A2F}"/>
              </a:ext>
            </a:extLst>
          </p:cNvPr>
          <p:cNvSpPr txBox="1"/>
          <p:nvPr/>
        </p:nvSpPr>
        <p:spPr>
          <a:xfrm>
            <a:off x="1497300" y="2881888"/>
            <a:ext cx="2933700" cy="381000"/>
          </a:xfrm>
          <a:prstGeom prst="rect">
            <a:avLst/>
          </a:prstGeom>
          <a:noFill/>
          <a:ln>
            <a:noFill/>
          </a:ln>
        </p:spPr>
        <p:txBody>
          <a:bodyPr spcFirstLastPara="1" wrap="square" lIns="91425" tIns="91425" rIns="91425" bIns="91425" anchor="t" anchorCtr="0">
            <a:noAutofit/>
          </a:bodyPr>
          <a:lstStyle/>
          <a:p>
            <a:r>
              <a:rPr lang="zh-CN" altLang="en-US" sz="1500" b="1" dirty="0">
                <a:latin typeface="微软雅黑" panose="020B0503020204020204" pitchFamily="34" charset="-122"/>
                <a:ea typeface="微软雅黑" panose="020B0503020204020204" pitchFamily="34" charset="-122"/>
              </a:rPr>
              <a:t>稿件被录用后，签署版权协议</a:t>
            </a:r>
            <a:br>
              <a:rPr lang="en" sz="1500" b="1" dirty="0">
                <a:latin typeface="微软雅黑" panose="020B0503020204020204" pitchFamily="34" charset="-122"/>
                <a:ea typeface="微软雅黑" panose="020B0503020204020204" pitchFamily="34" charset="-122"/>
              </a:rPr>
            </a:br>
            <a:endParaRPr sz="1500" b="1" dirty="0">
              <a:latin typeface="微软雅黑" panose="020B0503020204020204" pitchFamily="34" charset="-122"/>
              <a:ea typeface="微软雅黑" panose="020B0503020204020204" pitchFamily="34" charset="-122"/>
            </a:endParaRPr>
          </a:p>
        </p:txBody>
      </p:sp>
      <p:sp>
        <p:nvSpPr>
          <p:cNvPr id="22" name="Google Shape;44;p7">
            <a:extLst>
              <a:ext uri="{FF2B5EF4-FFF2-40B4-BE49-F238E27FC236}">
                <a16:creationId xmlns:a16="http://schemas.microsoft.com/office/drawing/2014/main" id="{0EBFDA6A-356D-4527-895F-6C381F974923}"/>
              </a:ext>
            </a:extLst>
          </p:cNvPr>
          <p:cNvSpPr txBox="1"/>
          <p:nvPr/>
        </p:nvSpPr>
        <p:spPr>
          <a:xfrm>
            <a:off x="5987583" y="1814156"/>
            <a:ext cx="2933700" cy="381000"/>
          </a:xfrm>
          <a:prstGeom prst="rect">
            <a:avLst/>
          </a:prstGeom>
          <a:noFill/>
          <a:ln>
            <a:noFill/>
          </a:ln>
        </p:spPr>
        <p:txBody>
          <a:bodyPr spcFirstLastPara="1" wrap="square" lIns="91425" tIns="91425" rIns="91425" bIns="91425" anchor="t" anchorCtr="0">
            <a:noAutofit/>
          </a:bodyPr>
          <a:lstStyle/>
          <a:p>
            <a:r>
              <a:rPr lang="zh-CN" altLang="en-US" sz="1500" b="1" dirty="0">
                <a:solidFill>
                  <a:schemeClr val="tx1">
                    <a:lumMod val="50000"/>
                  </a:schemeClr>
                </a:solidFill>
                <a:latin typeface="微软雅黑" panose="020B0503020204020204" pitchFamily="34" charset="-122"/>
                <a:ea typeface="微软雅黑" panose="020B0503020204020204" pitchFamily="34" charset="-122"/>
              </a:rPr>
              <a:t>使用折扣并支付 </a:t>
            </a:r>
            <a:r>
              <a:rPr lang="en-US" altLang="zh-CN" sz="1500" b="1" dirty="0">
                <a:solidFill>
                  <a:schemeClr val="tx1">
                    <a:lumMod val="50000"/>
                  </a:schemeClr>
                </a:solidFill>
                <a:latin typeface="微软雅黑" panose="020B0503020204020204" pitchFamily="34" charset="-122"/>
                <a:ea typeface="微软雅黑" panose="020B0503020204020204" pitchFamily="34" charset="-122"/>
              </a:rPr>
              <a:t>OA </a:t>
            </a:r>
            <a:r>
              <a:rPr lang="zh-CN" altLang="en-US" sz="1500" b="1" dirty="0">
                <a:solidFill>
                  <a:schemeClr val="tx1">
                    <a:lumMod val="50000"/>
                  </a:schemeClr>
                </a:solidFill>
                <a:latin typeface="微软雅黑" panose="020B0503020204020204" pitchFamily="34" charset="-122"/>
                <a:ea typeface="微软雅黑" panose="020B0503020204020204" pitchFamily="34" charset="-122"/>
              </a:rPr>
              <a:t>费用</a:t>
            </a:r>
            <a:endParaRPr sz="1500" b="1" dirty="0"/>
          </a:p>
        </p:txBody>
      </p:sp>
      <p:cxnSp>
        <p:nvCxnSpPr>
          <p:cNvPr id="7" name="直接连接符 6">
            <a:extLst>
              <a:ext uri="{FF2B5EF4-FFF2-40B4-BE49-F238E27FC236}">
                <a16:creationId xmlns:a16="http://schemas.microsoft.com/office/drawing/2014/main" id="{6F5AB456-B8D1-425D-B6BA-99EEE2950059}"/>
              </a:ext>
            </a:extLst>
          </p:cNvPr>
          <p:cNvCxnSpPr/>
          <p:nvPr/>
        </p:nvCxnSpPr>
        <p:spPr>
          <a:xfrm>
            <a:off x="6525089" y="2531254"/>
            <a:ext cx="0" cy="545765"/>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25" name="Picture 6">
            <a:extLst>
              <a:ext uri="{FF2B5EF4-FFF2-40B4-BE49-F238E27FC236}">
                <a16:creationId xmlns:a16="http://schemas.microsoft.com/office/drawing/2014/main" id="{100F3A57-9924-46F0-B3FE-F716BE2BDC61}"/>
              </a:ext>
            </a:extLst>
          </p:cNvPr>
          <p:cNvPicPr/>
          <p:nvPr/>
        </p:nvPicPr>
        <p:blipFill rotWithShape="1">
          <a:blip r:embed="rId6">
            <a:extLst>
              <a:ext uri="{28A0092B-C50C-407E-A947-70E740481C1C}">
                <a14:useLocalDpi xmlns:a14="http://schemas.microsoft.com/office/drawing/2010/main" val="0"/>
              </a:ext>
            </a:extLst>
          </a:blip>
          <a:srcRect l="7023" t="4908" r="87180" b="91864"/>
          <a:stretch/>
        </p:blipFill>
        <p:spPr>
          <a:xfrm>
            <a:off x="6617965" y="2558837"/>
            <a:ext cx="1924235" cy="473606"/>
          </a:xfrm>
          <a:prstGeom prst="rect">
            <a:avLst/>
          </a:prstGeom>
          <a:ln w="3175">
            <a:noFill/>
          </a:ln>
        </p:spPr>
      </p:pic>
      <p:sp>
        <p:nvSpPr>
          <p:cNvPr id="8" name="箭头: 下 7">
            <a:extLst>
              <a:ext uri="{FF2B5EF4-FFF2-40B4-BE49-F238E27FC236}">
                <a16:creationId xmlns:a16="http://schemas.microsoft.com/office/drawing/2014/main" id="{56FEF4F7-3925-40EC-903D-B7D8B8BB99E4}"/>
              </a:ext>
            </a:extLst>
          </p:cNvPr>
          <p:cNvSpPr/>
          <p:nvPr/>
        </p:nvSpPr>
        <p:spPr>
          <a:xfrm>
            <a:off x="2050274" y="2345517"/>
            <a:ext cx="725750" cy="3810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1350" dirty="0"/>
          </a:p>
        </p:txBody>
      </p:sp>
      <p:sp>
        <p:nvSpPr>
          <p:cNvPr id="27" name="箭头: 下 26">
            <a:extLst>
              <a:ext uri="{FF2B5EF4-FFF2-40B4-BE49-F238E27FC236}">
                <a16:creationId xmlns:a16="http://schemas.microsoft.com/office/drawing/2014/main" id="{E9AD7FEB-D0F1-4817-8457-67640589AAEE}"/>
              </a:ext>
            </a:extLst>
          </p:cNvPr>
          <p:cNvSpPr/>
          <p:nvPr/>
        </p:nvSpPr>
        <p:spPr>
          <a:xfrm rot="16200000">
            <a:off x="4181534" y="2817142"/>
            <a:ext cx="725750" cy="3810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0" grpId="0"/>
      <p:bldP spid="21" grpId="0"/>
      <p:bldP spid="22" grpId="0"/>
      <p:bldP spid="8" grpId="0" animBg="1"/>
      <p:bldP spid="2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740"/>
            <a:ext cx="8229600" cy="734616"/>
          </a:xfrm>
        </p:spPr>
        <p:txBody>
          <a:bodyPr/>
          <a:lstStyle/>
          <a:p>
            <a:r>
              <a:rPr lang="zh-CN" altLang="en-US" dirty="0">
                <a:latin typeface="微软雅黑" panose="020B0503020204020204" pitchFamily="34" charset="-122"/>
                <a:ea typeface="微软雅黑" panose="020B0503020204020204" pitchFamily="34" charset="-122"/>
              </a:rPr>
              <a:t>提交</a:t>
            </a:r>
            <a:r>
              <a:rPr lang="zh-CN" altLang="en-US" sz="2800" dirty="0">
                <a:latin typeface="微软雅黑" panose="020B0503020204020204" pitchFamily="34" charset="-122"/>
                <a:ea typeface="微软雅黑" panose="020B0503020204020204" pitchFamily="34" charset="-122"/>
              </a:rPr>
              <a:t>稿件</a:t>
            </a:r>
            <a:endParaRPr lang="en-US" dirty="0">
              <a:latin typeface="微软雅黑" panose="020B0503020204020204" pitchFamily="34" charset="-122"/>
              <a:ea typeface="微软雅黑" panose="020B0503020204020204" pitchFamily="34" charset="-122"/>
            </a:endParaRPr>
          </a:p>
        </p:txBody>
      </p:sp>
      <p:sp>
        <p:nvSpPr>
          <p:cNvPr id="3" name="Content Placeholder 2"/>
          <p:cNvSpPr>
            <a:spLocks noGrp="1"/>
          </p:cNvSpPr>
          <p:nvPr>
            <p:ph idx="1"/>
          </p:nvPr>
        </p:nvSpPr>
        <p:spPr>
          <a:xfrm>
            <a:off x="457200" y="1412422"/>
            <a:ext cx="8229600" cy="3306366"/>
          </a:xfrm>
        </p:spPr>
        <p:txBody>
          <a:bodyPr/>
          <a:lstStyle/>
          <a:p>
            <a:r>
              <a:rPr lang="zh-CN" altLang="en-US" dirty="0">
                <a:solidFill>
                  <a:schemeClr val="tx1"/>
                </a:solidFill>
                <a:latin typeface="微软雅黑" panose="020B0503020204020204" pitchFamily="34" charset="-122"/>
                <a:ea typeface="微软雅黑" panose="020B0503020204020204" pitchFamily="34" charset="-122"/>
              </a:rPr>
              <a:t>通讯作者将完成提交稿件的过程。</a:t>
            </a:r>
            <a:endParaRPr lang="en-US" dirty="0">
              <a:solidFill>
                <a:schemeClr val="tx1"/>
              </a:solidFill>
              <a:latin typeface="微软雅黑" panose="020B0503020204020204" pitchFamily="34" charset="-122"/>
              <a:ea typeface="微软雅黑" panose="020B0503020204020204" pitchFamily="34" charset="-122"/>
            </a:endParaRPr>
          </a:p>
          <a:p>
            <a:r>
              <a:rPr lang="zh-CN" altLang="en-US" dirty="0">
                <a:solidFill>
                  <a:schemeClr val="tx1"/>
                </a:solidFill>
                <a:latin typeface="微软雅黑" panose="020B0503020204020204" pitchFamily="34" charset="-122"/>
                <a:ea typeface="微软雅黑" panose="020B0503020204020204" pitchFamily="34" charset="-122"/>
              </a:rPr>
              <a:t>向 </a:t>
            </a:r>
            <a:r>
              <a:rPr lang="en-US" altLang="zh-CN" dirty="0">
                <a:solidFill>
                  <a:schemeClr val="tx1"/>
                </a:solidFill>
                <a:latin typeface="微软雅黑" panose="020B0503020204020204" pitchFamily="34" charset="-122"/>
                <a:ea typeface="微软雅黑" panose="020B0503020204020204" pitchFamily="34" charset="-122"/>
              </a:rPr>
              <a:t>IEEE </a:t>
            </a:r>
            <a:r>
              <a:rPr lang="zh-CN" altLang="en-US" dirty="0">
                <a:solidFill>
                  <a:schemeClr val="tx1"/>
                </a:solidFill>
                <a:latin typeface="微软雅黑" panose="020B0503020204020204" pitchFamily="34" charset="-122"/>
                <a:ea typeface="微软雅黑" panose="020B0503020204020204" pitchFamily="34" charset="-122"/>
              </a:rPr>
              <a:t>完全 </a:t>
            </a:r>
            <a:r>
              <a:rPr lang="en-US" altLang="zh-CN" dirty="0">
                <a:solidFill>
                  <a:schemeClr val="tx1"/>
                </a:solidFill>
                <a:latin typeface="微软雅黑" panose="020B0503020204020204" pitchFamily="34" charset="-122"/>
                <a:ea typeface="微软雅黑" panose="020B0503020204020204" pitchFamily="34" charset="-122"/>
              </a:rPr>
              <a:t>OA </a:t>
            </a:r>
            <a:r>
              <a:rPr lang="zh-CN" altLang="en-US" dirty="0">
                <a:solidFill>
                  <a:schemeClr val="tx1"/>
                </a:solidFill>
                <a:latin typeface="微软雅黑" panose="020B0503020204020204" pitchFamily="34" charset="-122"/>
                <a:ea typeface="微软雅黑" panose="020B0503020204020204" pitchFamily="34" charset="-122"/>
              </a:rPr>
              <a:t>期刊投稿的作者，将在步骤</a:t>
            </a:r>
            <a:r>
              <a:rPr lang="en-US" altLang="zh-CN" dirty="0">
                <a:solidFill>
                  <a:schemeClr val="tx1"/>
                </a:solidFill>
                <a:latin typeface="微软雅黑" panose="020B0503020204020204" pitchFamily="34" charset="-122"/>
                <a:ea typeface="微软雅黑" panose="020B0503020204020204" pitchFamily="34" charset="-122"/>
              </a:rPr>
              <a:t> 1 </a:t>
            </a:r>
            <a:r>
              <a:rPr lang="zh-CN" altLang="en-US" dirty="0">
                <a:solidFill>
                  <a:schemeClr val="tx1"/>
                </a:solidFill>
                <a:latin typeface="微软雅黑" panose="020B0503020204020204" pitchFamily="34" charset="-122"/>
                <a:ea typeface="微软雅黑" panose="020B0503020204020204" pitchFamily="34" charset="-122"/>
              </a:rPr>
              <a:t>中被要求接受 </a:t>
            </a:r>
            <a:r>
              <a:rPr lang="en-US" altLang="zh-CN" dirty="0">
                <a:solidFill>
                  <a:schemeClr val="tx1"/>
                </a:solidFill>
                <a:latin typeface="微软雅黑" panose="020B0503020204020204" pitchFamily="34" charset="-122"/>
                <a:ea typeface="微软雅黑" panose="020B0503020204020204" pitchFamily="34" charset="-122"/>
              </a:rPr>
              <a:t>IEEE OA </a:t>
            </a:r>
            <a:r>
              <a:rPr lang="zh-CN" altLang="en-US" dirty="0">
                <a:solidFill>
                  <a:schemeClr val="tx1"/>
                </a:solidFill>
                <a:latin typeface="微软雅黑" panose="020B0503020204020204" pitchFamily="34" charset="-122"/>
                <a:ea typeface="微软雅黑" panose="020B0503020204020204" pitchFamily="34" charset="-122"/>
              </a:rPr>
              <a:t>条款和费用</a:t>
            </a:r>
            <a:endParaRPr lang="en-US" dirty="0">
              <a:solidFill>
                <a:schemeClr val="tx1"/>
              </a:solidFill>
              <a:latin typeface="微软雅黑" panose="020B0503020204020204" pitchFamily="34" charset="-122"/>
              <a:ea typeface="微软雅黑" panose="020B0503020204020204" pitchFamily="34" charset="-122"/>
            </a:endParaRPr>
          </a:p>
          <a:p>
            <a:r>
              <a:rPr lang="zh-CN" altLang="en-US" dirty="0">
                <a:solidFill>
                  <a:schemeClr val="tx1"/>
                </a:solidFill>
                <a:latin typeface="微软雅黑" panose="020B0503020204020204" pitchFamily="34" charset="-122"/>
                <a:ea typeface="微软雅黑" panose="020B0503020204020204" pitchFamily="34" charset="-122"/>
              </a:rPr>
              <a:t>向 </a:t>
            </a:r>
            <a:r>
              <a:rPr lang="en-US" altLang="zh-CN" dirty="0">
                <a:solidFill>
                  <a:schemeClr val="tx1"/>
                </a:solidFill>
                <a:latin typeface="微软雅黑" panose="020B0503020204020204" pitchFamily="34" charset="-122"/>
                <a:ea typeface="微软雅黑" panose="020B0503020204020204" pitchFamily="34" charset="-122"/>
              </a:rPr>
              <a:t>IEEE </a:t>
            </a:r>
            <a:r>
              <a:rPr lang="zh-CN" altLang="en-US" dirty="0">
                <a:solidFill>
                  <a:schemeClr val="tx1"/>
                </a:solidFill>
                <a:latin typeface="微软雅黑" panose="020B0503020204020204" pitchFamily="34" charset="-122"/>
                <a:ea typeface="微软雅黑" panose="020B0503020204020204" pitchFamily="34" charset="-122"/>
              </a:rPr>
              <a:t>混合期刊投稿的作者，在论文被录用之前，不会被要求选择是否进行 </a:t>
            </a:r>
            <a:r>
              <a:rPr lang="en-US" altLang="zh-CN" dirty="0">
                <a:solidFill>
                  <a:schemeClr val="tx1"/>
                </a:solidFill>
                <a:latin typeface="微软雅黑" panose="020B0503020204020204" pitchFamily="34" charset="-122"/>
                <a:ea typeface="微软雅黑" panose="020B0503020204020204" pitchFamily="34" charset="-122"/>
              </a:rPr>
              <a:t>OA </a:t>
            </a:r>
            <a:r>
              <a:rPr lang="zh-CN" altLang="en-US" dirty="0">
                <a:solidFill>
                  <a:schemeClr val="tx1"/>
                </a:solidFill>
                <a:latin typeface="微软雅黑" panose="020B0503020204020204" pitchFamily="34" charset="-122"/>
                <a:ea typeface="微软雅黑" panose="020B0503020204020204" pitchFamily="34" charset="-122"/>
              </a:rPr>
              <a:t>出版</a:t>
            </a:r>
            <a:endParaRPr 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8319830"/>
      </p:ext>
    </p:extLst>
  </p:cSld>
  <p:clrMapOvr>
    <a:masterClrMapping/>
  </p:clrMapOvr>
  <p:transition spd="med">
    <p:cover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p Arrow 9"/>
          <p:cNvSpPr/>
          <p:nvPr/>
        </p:nvSpPr>
        <p:spPr>
          <a:xfrm rot="1556537">
            <a:off x="3798589" y="3171798"/>
            <a:ext cx="290254" cy="1123477"/>
          </a:xfrm>
          <a:prstGeom prst="upArrow">
            <a:avLst>
              <a:gd name="adj1" fmla="val 29642"/>
              <a:gd name="adj2" fmla="val 50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dirty="0"/>
          </a:p>
        </p:txBody>
      </p:sp>
      <p:sp>
        <p:nvSpPr>
          <p:cNvPr id="7" name="TextBox 5">
            <a:extLst>
              <a:ext uri="{FF2B5EF4-FFF2-40B4-BE49-F238E27FC236}">
                <a16:creationId xmlns:a16="http://schemas.microsoft.com/office/drawing/2014/main" id="{4B4518B8-2414-4814-9D11-B9723C1FFB17}"/>
              </a:ext>
            </a:extLst>
          </p:cNvPr>
          <p:cNvSpPr txBox="1"/>
          <p:nvPr/>
        </p:nvSpPr>
        <p:spPr>
          <a:xfrm>
            <a:off x="4495782" y="3164913"/>
            <a:ext cx="4363823" cy="1015663"/>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注意</a:t>
            </a:r>
            <a:r>
              <a:rPr lang="en-US"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不同时间、不同期刊间费用存在差异。</a:t>
            </a:r>
            <a:endParaRPr lang="en-US"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更多文章处理费 </a:t>
            </a:r>
            <a:r>
              <a:rPr lang="en-US" sz="1200" dirty="0">
                <a:latin typeface="微软雅黑" panose="020B0503020204020204" pitchFamily="34" charset="-122"/>
                <a:ea typeface="微软雅黑" panose="020B0503020204020204" pitchFamily="34" charset="-122"/>
              </a:rPr>
              <a:t>(APC) </a:t>
            </a:r>
            <a:r>
              <a:rPr lang="zh-CN" altLang="en-US" sz="1200" dirty="0">
                <a:latin typeface="微软雅黑" panose="020B0503020204020204" pitchFamily="34" charset="-122"/>
                <a:ea typeface="微软雅黑" panose="020B0503020204020204" pitchFamily="34" charset="-122"/>
              </a:rPr>
              <a:t>相关信息，请见： </a:t>
            </a:r>
            <a:r>
              <a:rPr lang="en-US" sz="1200" dirty="0">
                <a:latin typeface="微软雅黑" panose="020B0503020204020204" pitchFamily="34" charset="-122"/>
                <a:ea typeface="微软雅黑" panose="020B0503020204020204" pitchFamily="34" charset="-122"/>
                <a:hlinkClick r:id="rId2"/>
              </a:rPr>
              <a:t>https://open.ieee.org/index.php/for-authors/article-processing-charges/</a:t>
            </a:r>
            <a:r>
              <a:rPr lang="en-US" sz="1200" dirty="0">
                <a:latin typeface="微软雅黑" panose="020B0503020204020204" pitchFamily="34" charset="-122"/>
                <a:ea typeface="微软雅黑" panose="020B0503020204020204" pitchFamily="34" charset="-122"/>
              </a:rPr>
              <a:t>.</a:t>
            </a:r>
          </a:p>
        </p:txBody>
      </p:sp>
      <p:sp>
        <p:nvSpPr>
          <p:cNvPr id="8" name="文本框 7">
            <a:extLst>
              <a:ext uri="{FF2B5EF4-FFF2-40B4-BE49-F238E27FC236}">
                <a16:creationId xmlns:a16="http://schemas.microsoft.com/office/drawing/2014/main" id="{DEC07062-6D96-4D2D-8351-B38C94252B9C}"/>
              </a:ext>
            </a:extLst>
          </p:cNvPr>
          <p:cNvSpPr txBox="1"/>
          <p:nvPr/>
        </p:nvSpPr>
        <p:spPr>
          <a:xfrm>
            <a:off x="3831771" y="1136751"/>
            <a:ext cx="4572000" cy="646331"/>
          </a:xfrm>
          <a:prstGeom prst="rect">
            <a:avLst/>
          </a:prstGeom>
          <a:noFill/>
        </p:spPr>
        <p:txBody>
          <a:bodyPr wrap="square">
            <a:spAutoFit/>
          </a:bodyPr>
          <a:lstStyle/>
          <a:p>
            <a:r>
              <a:rPr lang="zh-CN" altLang="en-US" dirty="0">
                <a:solidFill>
                  <a:schemeClr val="tx1"/>
                </a:solidFill>
                <a:latin typeface="微软雅黑" panose="020B0503020204020204" pitchFamily="34" charset="-122"/>
                <a:ea typeface="微软雅黑" panose="020B0503020204020204" pitchFamily="34" charset="-122"/>
              </a:rPr>
              <a:t>向 </a:t>
            </a:r>
            <a:r>
              <a:rPr lang="en-US" altLang="zh-CN" dirty="0">
                <a:solidFill>
                  <a:schemeClr val="tx1"/>
                </a:solidFill>
                <a:latin typeface="微软雅黑" panose="020B0503020204020204" pitchFamily="34" charset="-122"/>
                <a:ea typeface="微软雅黑" panose="020B0503020204020204" pitchFamily="34" charset="-122"/>
              </a:rPr>
              <a:t>IEEE </a:t>
            </a:r>
            <a:r>
              <a:rPr lang="zh-CN" altLang="en-US" dirty="0">
                <a:solidFill>
                  <a:schemeClr val="tx1"/>
                </a:solidFill>
                <a:latin typeface="微软雅黑" panose="020B0503020204020204" pitchFamily="34" charset="-122"/>
                <a:ea typeface="微软雅黑" panose="020B0503020204020204" pitchFamily="34" charset="-122"/>
              </a:rPr>
              <a:t>完全 </a:t>
            </a:r>
            <a:r>
              <a:rPr lang="en-US" altLang="zh-CN" dirty="0">
                <a:solidFill>
                  <a:schemeClr val="tx1"/>
                </a:solidFill>
                <a:latin typeface="微软雅黑" panose="020B0503020204020204" pitchFamily="34" charset="-122"/>
                <a:ea typeface="微软雅黑" panose="020B0503020204020204" pitchFamily="34" charset="-122"/>
              </a:rPr>
              <a:t>OA </a:t>
            </a:r>
            <a:r>
              <a:rPr lang="zh-CN" altLang="en-US" dirty="0">
                <a:solidFill>
                  <a:schemeClr val="tx1"/>
                </a:solidFill>
                <a:latin typeface="微软雅黑" panose="020B0503020204020204" pitchFamily="34" charset="-122"/>
                <a:ea typeface="微软雅黑" panose="020B0503020204020204" pitchFamily="34" charset="-122"/>
              </a:rPr>
              <a:t>期刊投稿的作者，将在投稿阶段被要求接受 </a:t>
            </a:r>
            <a:r>
              <a:rPr lang="en-US" altLang="zh-CN" dirty="0">
                <a:solidFill>
                  <a:schemeClr val="tx1"/>
                </a:solidFill>
                <a:latin typeface="微软雅黑" panose="020B0503020204020204" pitchFamily="34" charset="-122"/>
                <a:ea typeface="微软雅黑" panose="020B0503020204020204" pitchFamily="34" charset="-122"/>
              </a:rPr>
              <a:t>IEEE OA </a:t>
            </a:r>
            <a:r>
              <a:rPr lang="zh-CN" altLang="en-US" dirty="0">
                <a:solidFill>
                  <a:schemeClr val="tx1"/>
                </a:solidFill>
                <a:latin typeface="微软雅黑" panose="020B0503020204020204" pitchFamily="34" charset="-122"/>
                <a:ea typeface="微软雅黑" panose="020B0503020204020204" pitchFamily="34" charset="-122"/>
              </a:rPr>
              <a:t>条款和费用</a:t>
            </a:r>
            <a:endParaRPr lang="en-US" altLang="zh-CN" dirty="0">
              <a:solidFill>
                <a:schemeClr val="tx1"/>
              </a:solidFill>
              <a:latin typeface="微软雅黑" panose="020B0503020204020204" pitchFamily="34" charset="-122"/>
              <a:ea typeface="微软雅黑" panose="020B0503020204020204" pitchFamily="34" charset="-122"/>
            </a:endParaRPr>
          </a:p>
        </p:txBody>
      </p:sp>
      <p:pic>
        <p:nvPicPr>
          <p:cNvPr id="3" name="Picture 3">
            <a:extLst>
              <a:ext uri="{FF2B5EF4-FFF2-40B4-BE49-F238E27FC236}">
                <a16:creationId xmlns:a16="http://schemas.microsoft.com/office/drawing/2014/main" id="{12D2D696-9F61-CCA7-BCC7-126BEDA11184}"/>
              </a:ext>
            </a:extLst>
          </p:cNvPr>
          <p:cNvPicPr>
            <a:picLocks noChangeAspect="1"/>
          </p:cNvPicPr>
          <p:nvPr/>
        </p:nvPicPr>
        <p:blipFill rotWithShape="1">
          <a:blip r:embed="rId3">
            <a:extLst>
              <a:ext uri="{28A0092B-C50C-407E-A947-70E740481C1C}">
                <a14:useLocalDpi xmlns:a14="http://schemas.microsoft.com/office/drawing/2010/main" val="0"/>
              </a:ext>
            </a:extLst>
          </a:blip>
          <a:srcRect t="-24" b="301"/>
          <a:stretch/>
        </p:blipFill>
        <p:spPr>
          <a:xfrm>
            <a:off x="795614" y="850740"/>
            <a:ext cx="2771855" cy="4292761"/>
          </a:xfrm>
          <a:prstGeom prst="rect">
            <a:avLst/>
          </a:prstGeom>
          <a:ln w="12700">
            <a:solidFill>
              <a:schemeClr val="tx1">
                <a:lumMod val="50000"/>
              </a:schemeClr>
            </a:solidFill>
          </a:ln>
        </p:spPr>
      </p:pic>
      <p:pic>
        <p:nvPicPr>
          <p:cNvPr id="6" name="Picture 4">
            <a:extLst>
              <a:ext uri="{FF2B5EF4-FFF2-40B4-BE49-F238E27FC236}">
                <a16:creationId xmlns:a16="http://schemas.microsoft.com/office/drawing/2014/main" id="{314760C0-2680-FC63-00FE-CE53C315B07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27630" y="1891452"/>
            <a:ext cx="5131975" cy="1059116"/>
          </a:xfrm>
          <a:prstGeom prst="rect">
            <a:avLst/>
          </a:prstGeom>
          <a:ln>
            <a:solidFill>
              <a:schemeClr val="tx1">
                <a:lumMod val="50000"/>
              </a:schemeClr>
            </a:solidFill>
          </a:ln>
        </p:spPr>
      </p:pic>
      <p:sp>
        <p:nvSpPr>
          <p:cNvPr id="4" name="Title 1">
            <a:extLst>
              <a:ext uri="{FF2B5EF4-FFF2-40B4-BE49-F238E27FC236}">
                <a16:creationId xmlns:a16="http://schemas.microsoft.com/office/drawing/2014/main" id="{14ECADFD-2EA5-A63B-CC92-1BF6ECB9EEB6}"/>
              </a:ext>
            </a:extLst>
          </p:cNvPr>
          <p:cNvSpPr txBox="1">
            <a:spLocks/>
          </p:cNvSpPr>
          <p:nvPr/>
        </p:nvSpPr>
        <p:spPr>
          <a:xfrm>
            <a:off x="493294" y="336259"/>
            <a:ext cx="7772400" cy="424973"/>
          </a:xfrm>
          <a:prstGeom prst="rect">
            <a:avLst/>
          </a:prstGeom>
          <a:noFill/>
          <a:ln w="9525">
            <a:noFill/>
            <a:miter lim="800000"/>
            <a:headEnd/>
            <a:tailEnd/>
          </a:ln>
        </p:spPr>
        <p:txBody>
          <a:bodyPr vert="horz" lIns="91440" tIns="45720" rIns="91440" bIns="45720" rtlCol="0" anchor="b">
            <a:noAutofit/>
          </a:bodyPr>
          <a:lstStyle>
            <a:lvl1pPr algn="l" defTabSz="685800" rtl="0" eaLnBrk="1" fontAlgn="base" latinLnBrk="0" hangingPunct="1">
              <a:lnSpc>
                <a:spcPct val="90000"/>
              </a:lnSpc>
              <a:spcBef>
                <a:spcPct val="0"/>
              </a:spcBef>
              <a:spcAft>
                <a:spcPct val="0"/>
              </a:spcAft>
              <a:buNone/>
              <a:defRPr lang="en-US" altLang="en-US" sz="3000" b="1" i="0" kern="1200" baseline="0">
                <a:solidFill>
                  <a:srgbClr val="C00000"/>
                </a:solidFill>
                <a:latin typeface="Arial" pitchFamily="34" charset="0"/>
                <a:ea typeface="宋体" pitchFamily="2" charset="-122"/>
                <a:cs typeface="+mj-cs"/>
              </a:defRPr>
            </a:lvl1pPr>
          </a:lstStyle>
          <a:p>
            <a:r>
              <a:rPr lang="zh-CN" altLang="en-US" sz="2800" dirty="0">
                <a:latin typeface="微软雅黑" panose="020B0503020204020204" pitchFamily="34" charset="-122"/>
                <a:ea typeface="微软雅黑" panose="020B0503020204020204" pitchFamily="34" charset="-122"/>
              </a:rPr>
              <a:t>提交稿件 </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步骤 </a:t>
            </a:r>
            <a:r>
              <a:rPr lang="en-US" altLang="zh-CN" sz="2800" dirty="0">
                <a:latin typeface="微软雅黑" panose="020B0503020204020204" pitchFamily="34" charset="-122"/>
                <a:ea typeface="微软雅黑" panose="020B0503020204020204" pitchFamily="34" charset="-122"/>
              </a:rPr>
              <a:t>1 – </a:t>
            </a:r>
            <a:r>
              <a:rPr lang="zh-CN" altLang="en-US" sz="2800" dirty="0">
                <a:latin typeface="微软雅黑" panose="020B0503020204020204" pitchFamily="34" charset="-122"/>
                <a:ea typeface="微软雅黑" panose="020B0503020204020204" pitchFamily="34" charset="-122"/>
              </a:rPr>
              <a:t>完全</a:t>
            </a:r>
            <a:r>
              <a:rPr lang="en-US" altLang="zh-CN" sz="2800" dirty="0">
                <a:latin typeface="微软雅黑" panose="020B0503020204020204" pitchFamily="34" charset="-122"/>
                <a:ea typeface="微软雅黑" panose="020B0503020204020204" pitchFamily="34" charset="-122"/>
              </a:rPr>
              <a:t>OA</a:t>
            </a:r>
            <a:r>
              <a:rPr lang="zh-CN" altLang="en-US" sz="2800" dirty="0">
                <a:latin typeface="微软雅黑" panose="020B0503020204020204" pitchFamily="34" charset="-122"/>
                <a:ea typeface="微软雅黑" panose="020B0503020204020204" pitchFamily="34" charset="-122"/>
              </a:rPr>
              <a:t>期刊 </a:t>
            </a:r>
          </a:p>
        </p:txBody>
      </p:sp>
    </p:spTree>
    <p:extLst>
      <p:ext uri="{BB962C8B-B14F-4D97-AF65-F5344CB8AC3E}">
        <p14:creationId xmlns:p14="http://schemas.microsoft.com/office/powerpoint/2010/main" val="4106200978"/>
      </p:ext>
    </p:extLst>
  </p:cSld>
  <p:clrMapOvr>
    <a:masterClrMapping/>
  </p:clrMapOvr>
  <p:transition spd="med">
    <p:cover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8095"/>
          <a:stretch/>
        </p:blipFill>
        <p:spPr>
          <a:xfrm>
            <a:off x="2687808" y="960121"/>
            <a:ext cx="3768385" cy="3664132"/>
          </a:xfrm>
          <a:prstGeom prst="rect">
            <a:avLst/>
          </a:prstGeom>
          <a:ln w="12700">
            <a:solidFill>
              <a:schemeClr val="tx1">
                <a:lumMod val="50000"/>
              </a:schemeClr>
            </a:solidFill>
          </a:ln>
        </p:spPr>
      </p:pic>
      <p:sp>
        <p:nvSpPr>
          <p:cNvPr id="3" name="TextBox 2"/>
          <p:cNvSpPr txBox="1"/>
          <p:nvPr/>
        </p:nvSpPr>
        <p:spPr>
          <a:xfrm>
            <a:off x="457200" y="2201545"/>
            <a:ext cx="2048483" cy="507831"/>
          </a:xfrm>
          <a:prstGeom prst="rect">
            <a:avLst/>
          </a:prstGeom>
          <a:noFill/>
        </p:spPr>
        <p:txBody>
          <a:bodyPr wrap="square" rtlCol="0">
            <a:spAutoFit/>
          </a:bodyPr>
          <a:lstStyle/>
          <a:p>
            <a:r>
              <a:rPr lang="zh-CN" altLang="en-US" sz="1350" dirty="0">
                <a:latin typeface="微软雅黑" panose="020B0503020204020204" pitchFamily="34" charset="-122"/>
                <a:ea typeface="微软雅黑" panose="020B0503020204020204" pitchFamily="34" charset="-122"/>
              </a:rPr>
              <a:t>注意</a:t>
            </a:r>
            <a:r>
              <a:rPr lang="en-US" sz="1350" dirty="0">
                <a:latin typeface="微软雅黑" panose="020B0503020204020204" pitchFamily="34" charset="-122"/>
                <a:ea typeface="微软雅黑" panose="020B0503020204020204" pitchFamily="34" charset="-122"/>
              </a:rPr>
              <a:t>: </a:t>
            </a:r>
            <a:r>
              <a:rPr lang="zh-CN" altLang="en-US" sz="1350" dirty="0">
                <a:latin typeface="微软雅黑" panose="020B0503020204020204" pitchFamily="34" charset="-122"/>
                <a:ea typeface="微软雅黑" panose="020B0503020204020204" pitchFamily="34" charset="-122"/>
              </a:rPr>
              <a:t>该阶段不会被要求选择是否进行 </a:t>
            </a:r>
            <a:r>
              <a:rPr lang="en-US" altLang="zh-CN" sz="1350" dirty="0">
                <a:latin typeface="微软雅黑" panose="020B0503020204020204" pitchFamily="34" charset="-122"/>
                <a:ea typeface="微软雅黑" panose="020B0503020204020204" pitchFamily="34" charset="-122"/>
              </a:rPr>
              <a:t>OA </a:t>
            </a:r>
            <a:r>
              <a:rPr lang="zh-CN" altLang="en-US" sz="1350" dirty="0">
                <a:latin typeface="微软雅黑" panose="020B0503020204020204" pitchFamily="34" charset="-122"/>
                <a:ea typeface="微软雅黑" panose="020B0503020204020204" pitchFamily="34" charset="-122"/>
              </a:rPr>
              <a:t>发表</a:t>
            </a:r>
            <a:endParaRPr lang="en-US" sz="1350" dirty="0">
              <a:latin typeface="微软雅黑" panose="020B0503020204020204" pitchFamily="34" charset="-122"/>
              <a:ea typeface="微软雅黑" panose="020B0503020204020204" pitchFamily="34" charset="-122"/>
            </a:endParaRPr>
          </a:p>
        </p:txBody>
      </p:sp>
      <p:sp>
        <p:nvSpPr>
          <p:cNvPr id="6" name="Title 1">
            <a:extLst>
              <a:ext uri="{FF2B5EF4-FFF2-40B4-BE49-F238E27FC236}">
                <a16:creationId xmlns:a16="http://schemas.microsoft.com/office/drawing/2014/main" id="{82DC96C3-048F-4C9E-8CA5-FF5E5FB2666B}"/>
              </a:ext>
            </a:extLst>
          </p:cNvPr>
          <p:cNvSpPr>
            <a:spLocks noGrp="1"/>
          </p:cNvSpPr>
          <p:nvPr>
            <p:ph type="title"/>
          </p:nvPr>
        </p:nvSpPr>
        <p:spPr>
          <a:xfrm>
            <a:off x="457200" y="25076"/>
            <a:ext cx="8229600" cy="734616"/>
          </a:xfrm>
        </p:spPr>
        <p:txBody>
          <a:bodyPr/>
          <a:lstStyle/>
          <a:p>
            <a:r>
              <a:rPr lang="zh-CN" altLang="en-US" sz="2800" dirty="0">
                <a:latin typeface="微软雅黑" panose="020B0503020204020204" pitchFamily="34" charset="-122"/>
                <a:ea typeface="微软雅黑" panose="020B0503020204020204" pitchFamily="34" charset="-122"/>
              </a:rPr>
              <a:t>提交稿件 </a:t>
            </a:r>
            <a:r>
              <a:rPr lang="en-US"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步骤</a:t>
            </a:r>
            <a:r>
              <a:rPr lang="en-US" sz="2800" dirty="0">
                <a:latin typeface="微软雅黑" panose="020B0503020204020204" pitchFamily="34" charset="-122"/>
                <a:ea typeface="微软雅黑" panose="020B0503020204020204" pitchFamily="34" charset="-122"/>
              </a:rPr>
              <a:t> 1 – </a:t>
            </a:r>
            <a:r>
              <a:rPr lang="zh-CN" altLang="en-US" sz="2800" dirty="0">
                <a:latin typeface="微软雅黑" panose="020B0503020204020204" pitchFamily="34" charset="-122"/>
                <a:ea typeface="微软雅黑" panose="020B0503020204020204" pitchFamily="34" charset="-122"/>
              </a:rPr>
              <a:t>混合期刊</a:t>
            </a:r>
            <a:endParaRPr 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22125025"/>
      </p:ext>
    </p:extLst>
  </p:cSld>
  <p:clrMapOvr>
    <a:masterClrMapping/>
  </p:clrMapOvr>
  <p:transition spd="med">
    <p:cover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595" y="131917"/>
            <a:ext cx="7772400" cy="857250"/>
          </a:xfrm>
        </p:spPr>
        <p:txBody>
          <a:bodyPr/>
          <a:lstStyle/>
          <a:p>
            <a:r>
              <a:rPr lang="zh-CN" altLang="en-US" sz="2800" dirty="0">
                <a:latin typeface="微软雅黑" panose="020B0503020204020204" pitchFamily="34" charset="-122"/>
                <a:ea typeface="微软雅黑" panose="020B0503020204020204" pitchFamily="34" charset="-122"/>
              </a:rPr>
              <a:t>提交稿件</a:t>
            </a:r>
            <a:r>
              <a:rPr lang="en-US" sz="2800" dirty="0">
                <a:latin typeface="微软雅黑" panose="020B0503020204020204" pitchFamily="34" charset="-122"/>
                <a:ea typeface="微软雅黑" panose="020B0503020204020204" pitchFamily="34" charset="-122"/>
              </a:rPr>
              <a:t> – </a:t>
            </a:r>
            <a:r>
              <a:rPr lang="zh-CN" altLang="en-US" sz="2800" dirty="0">
                <a:latin typeface="微软雅黑" panose="020B0503020204020204" pitchFamily="34" charset="-122"/>
                <a:ea typeface="微软雅黑" panose="020B0503020204020204" pitchFamily="34" charset="-122"/>
              </a:rPr>
              <a:t>步骤</a:t>
            </a:r>
            <a:r>
              <a:rPr lang="en-US" sz="2800" dirty="0">
                <a:latin typeface="微软雅黑" panose="020B0503020204020204" pitchFamily="34" charset="-122"/>
                <a:ea typeface="微软雅黑" panose="020B0503020204020204" pitchFamily="34" charset="-122"/>
              </a:rPr>
              <a:t> 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2573190" y="1913614"/>
            <a:ext cx="6189810" cy="1552268"/>
          </a:xfrm>
          <a:prstGeom prst="rect">
            <a:avLst/>
          </a:prstGeom>
          <a:ln w="12700">
            <a:solidFill>
              <a:schemeClr val="tx1"/>
            </a:solidFill>
          </a:ln>
        </p:spPr>
      </p:pic>
      <p:sp>
        <p:nvSpPr>
          <p:cNvPr id="5" name="TextBox 4"/>
          <p:cNvSpPr txBox="1"/>
          <p:nvPr/>
        </p:nvSpPr>
        <p:spPr>
          <a:xfrm>
            <a:off x="524595" y="1783013"/>
            <a:ext cx="1981200" cy="1708160"/>
          </a:xfrm>
          <a:prstGeom prst="rect">
            <a:avLst/>
          </a:prstGeom>
          <a:noFill/>
        </p:spPr>
        <p:txBody>
          <a:bodyPr wrap="square" rtlCol="0">
            <a:spAutoFit/>
          </a:bodyPr>
          <a:lstStyle/>
          <a:p>
            <a:r>
              <a:rPr lang="zh-CN" altLang="en-US" sz="1500" dirty="0">
                <a:latin typeface="微软雅黑" panose="020B0503020204020204" pitchFamily="34" charset="-122"/>
                <a:ea typeface="微软雅黑" panose="020B0503020204020204" pitchFamily="34" charset="-122"/>
              </a:rPr>
              <a:t>通讯作者为所有作者添加所属机构信息。</a:t>
            </a:r>
            <a:endParaRPr lang="en-US" altLang="zh-CN" sz="1500" dirty="0">
              <a:latin typeface="微软雅黑" panose="020B0503020204020204" pitchFamily="34" charset="-122"/>
              <a:ea typeface="微软雅黑" panose="020B0503020204020204" pitchFamily="34" charset="-122"/>
            </a:endParaRPr>
          </a:p>
          <a:p>
            <a:endParaRPr lang="en-US" sz="1500" dirty="0">
              <a:latin typeface="微软雅黑" panose="020B0503020204020204" pitchFamily="34" charset="-122"/>
              <a:ea typeface="微软雅黑" panose="020B0503020204020204" pitchFamily="34" charset="-122"/>
            </a:endParaRPr>
          </a:p>
          <a:p>
            <a:r>
              <a:rPr lang="zh-TW" altLang="en-US" sz="1500" dirty="0">
                <a:latin typeface="微软雅黑" panose="020B0503020204020204" pitchFamily="34" charset="-122"/>
                <a:ea typeface="微软雅黑" panose="020B0503020204020204" pitchFamily="34" charset="-122"/>
              </a:rPr>
              <a:t>此处输入的</a:t>
            </a:r>
            <a:r>
              <a:rPr lang="zh-TW" altLang="en-US" sz="1500" b="1" dirty="0">
                <a:latin typeface="微软雅黑" panose="020B0503020204020204" pitchFamily="34" charset="-122"/>
                <a:ea typeface="微软雅黑" panose="020B0503020204020204" pitchFamily="34" charset="-122"/>
              </a:rPr>
              <a:t>机构信息</a:t>
            </a:r>
            <a:r>
              <a:rPr lang="zh-TW" altLang="en-US" sz="1500" dirty="0">
                <a:latin typeface="微软雅黑" panose="020B0503020204020204" pitchFamily="34" charset="-122"/>
                <a:ea typeface="微软雅黑" panose="020B0503020204020204" pitchFamily="34" charset="-122"/>
              </a:rPr>
              <a:t>将用于将作者与机构</a:t>
            </a:r>
            <a:r>
              <a:rPr lang="en-US" altLang="zh-TW" sz="1500" dirty="0">
                <a:latin typeface="微软雅黑" panose="020B0503020204020204" pitchFamily="34" charset="-122"/>
                <a:ea typeface="微软雅黑" panose="020B0503020204020204" pitchFamily="34" charset="-122"/>
              </a:rPr>
              <a:t>OA</a:t>
            </a:r>
            <a:r>
              <a:rPr lang="zh-TW" altLang="en-US" sz="1500" dirty="0">
                <a:latin typeface="微软雅黑" panose="020B0503020204020204" pitchFamily="34" charset="-122"/>
                <a:ea typeface="微软雅黑" panose="020B0503020204020204" pitchFamily="34" charset="-122"/>
              </a:rPr>
              <a:t>账户进行匹配。</a:t>
            </a:r>
          </a:p>
          <a:p>
            <a:endParaRPr lang="en-US" altLang="zh-CN" sz="15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19392598"/>
      </p:ext>
    </p:extLst>
  </p:cSld>
  <p:clrMapOvr>
    <a:masterClrMapping/>
  </p:clrMapOvr>
  <p:transition spd="med">
    <p:cover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a:extLst>
              <a:ext uri="{FF2B5EF4-FFF2-40B4-BE49-F238E27FC236}">
                <a16:creationId xmlns:a16="http://schemas.microsoft.com/office/drawing/2014/main" id="{6CE3BC17-55F1-4F60-882A-B941CDDAD883}"/>
              </a:ext>
            </a:extLst>
          </p:cNvPr>
          <p:cNvSpPr>
            <a:spLocks noGrp="1" noChangeArrowheads="1"/>
          </p:cNvSpPr>
          <p:nvPr>
            <p:ph sz="half" idx="1"/>
          </p:nvPr>
        </p:nvSpPr>
        <p:spPr>
          <a:xfrm>
            <a:off x="300877" y="342951"/>
            <a:ext cx="4648200" cy="4114800"/>
          </a:xfrm>
        </p:spPr>
        <p:txBody>
          <a:bodyPr>
            <a:noAutofit/>
          </a:bodyPr>
          <a:lstStyle/>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Aerospace and Electronic Systems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Antennas and Propagation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Broadcast Technology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Circuits and Systems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Communications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Computational Intelligence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Computer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Consumer Electronics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Control Systems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Dielectrics and Electrical Insulation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Education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Electron Devices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Electronics Packaging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Electromagnetic Compatibility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Engineering in Medicine and Biology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Geoscience and Remote Sensing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Industrial Electronics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Industry Applications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Information Theory Society</a:t>
            </a:r>
          </a:p>
          <a:p>
            <a:pPr marL="342900" indent="-342900" defTabSz="914400">
              <a:lnSpc>
                <a:spcPct val="100000"/>
              </a:lnSpc>
              <a:spcBef>
                <a:spcPts val="300"/>
              </a:spcBef>
              <a:buClr>
                <a:srgbClr val="808080"/>
              </a:buClr>
              <a:buBlip>
                <a:blip r:embed="rId4"/>
              </a:buBlip>
            </a:pPr>
            <a:r>
              <a:rPr lang="en-US" altLang="zh-CN" sz="1200" b="1" dirty="0">
                <a:solidFill>
                  <a:srgbClr val="000000"/>
                </a:solidFill>
                <a:latin typeface="Arial" panose="020B0604020202020204" pitchFamily="34" charset="0"/>
                <a:ea typeface="MS PGothic" panose="020B0600070205080204" pitchFamily="34" charset="-128"/>
              </a:rPr>
              <a:t>IEEE Instrumentation and Measurement Society</a:t>
            </a:r>
          </a:p>
          <a:p>
            <a:pPr>
              <a:lnSpc>
                <a:spcPct val="100000"/>
              </a:lnSpc>
              <a:spcBef>
                <a:spcPts val="300"/>
              </a:spcBef>
            </a:pPr>
            <a:endParaRPr lang="en-US" altLang="zh-CN" sz="1200" dirty="0"/>
          </a:p>
          <a:p>
            <a:pPr>
              <a:lnSpc>
                <a:spcPct val="100000"/>
              </a:lnSpc>
              <a:spcBef>
                <a:spcPts val="300"/>
              </a:spcBef>
              <a:buFont typeface="Wingdings" panose="05000000000000000000" pitchFamily="2" charset="2"/>
              <a:buNone/>
            </a:pPr>
            <a:br>
              <a:rPr lang="en-US" altLang="zh-CN" sz="1200" dirty="0"/>
            </a:br>
            <a:endParaRPr lang="zh-CN" altLang="en-US" sz="1200" dirty="0"/>
          </a:p>
        </p:txBody>
      </p:sp>
      <p:sp>
        <p:nvSpPr>
          <p:cNvPr id="32771" name="矩形 4">
            <a:extLst>
              <a:ext uri="{FF2B5EF4-FFF2-40B4-BE49-F238E27FC236}">
                <a16:creationId xmlns:a16="http://schemas.microsoft.com/office/drawing/2014/main" id="{D04F7FC7-3D09-4B9F-AD76-99FA98A224C3}"/>
              </a:ext>
            </a:extLst>
          </p:cNvPr>
          <p:cNvSpPr>
            <a:spLocks noChangeArrowheads="1"/>
          </p:cNvSpPr>
          <p:nvPr/>
        </p:nvSpPr>
        <p:spPr bwMode="auto">
          <a:xfrm>
            <a:off x="4380377" y="322400"/>
            <a:ext cx="4572000"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110000"/>
              </a:lnSpc>
              <a:spcBef>
                <a:spcPct val="20000"/>
              </a:spcBef>
              <a:buClr>
                <a:schemeClr val="bg2"/>
              </a:buClr>
              <a:buSzPct val="80000"/>
              <a:buFont typeface="Wingdings" panose="05000000000000000000" pitchFamily="2" charset="2"/>
              <a:buBlip>
                <a:blip r:embed="rId4"/>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nSpc>
                <a:spcPct val="100000"/>
              </a:lnSpc>
              <a:spcBef>
                <a:spcPts val="300"/>
              </a:spcBef>
              <a:buClr>
                <a:srgbClr val="808080"/>
              </a:buClr>
              <a:buSzTx/>
              <a:buFontTx/>
              <a:buBlip>
                <a:blip r:embed="rId4"/>
              </a:buBlip>
            </a:pPr>
            <a:r>
              <a:rPr lang="en-US" altLang="zh-CN" sz="1200" b="1" dirty="0">
                <a:solidFill>
                  <a:srgbClr val="000000"/>
                </a:solidFill>
              </a:rPr>
              <a:t>IEEE Intelligent Transportation Systems Society</a:t>
            </a:r>
          </a:p>
          <a:p>
            <a:pPr>
              <a:lnSpc>
                <a:spcPct val="100000"/>
              </a:lnSpc>
              <a:spcBef>
                <a:spcPts val="300"/>
              </a:spcBef>
              <a:buClr>
                <a:srgbClr val="808080"/>
              </a:buClr>
              <a:buSzTx/>
              <a:buFontTx/>
              <a:buBlip>
                <a:blip r:embed="rId4"/>
              </a:buBlip>
            </a:pPr>
            <a:r>
              <a:rPr lang="en-US" altLang="zh-CN" sz="1200" b="1" dirty="0">
                <a:solidFill>
                  <a:srgbClr val="000000"/>
                </a:solidFill>
              </a:rPr>
              <a:t>IEEE Magnetics Society</a:t>
            </a:r>
            <a:endParaRPr lang="en-US" altLang="zh-CN" sz="1200" dirty="0">
              <a:solidFill>
                <a:srgbClr val="000000"/>
              </a:solidFill>
            </a:endParaRPr>
          </a:p>
          <a:p>
            <a:pPr>
              <a:lnSpc>
                <a:spcPct val="100000"/>
              </a:lnSpc>
              <a:spcBef>
                <a:spcPts val="300"/>
              </a:spcBef>
              <a:buClr>
                <a:srgbClr val="808080"/>
              </a:buClr>
              <a:buSzTx/>
              <a:buFontTx/>
              <a:buBlip>
                <a:blip r:embed="rId4"/>
              </a:buBlip>
            </a:pPr>
            <a:r>
              <a:rPr lang="en-US" altLang="zh-CN" sz="1200" b="1" dirty="0">
                <a:solidFill>
                  <a:srgbClr val="000000"/>
                </a:solidFill>
              </a:rPr>
              <a:t>IEEE Microwave Theory and Techniques Society</a:t>
            </a:r>
            <a:endParaRPr lang="en-US" altLang="zh-CN" sz="1200" dirty="0">
              <a:solidFill>
                <a:srgbClr val="000000"/>
              </a:solidFill>
            </a:endParaRPr>
          </a:p>
          <a:p>
            <a:pPr>
              <a:lnSpc>
                <a:spcPct val="100000"/>
              </a:lnSpc>
              <a:spcBef>
                <a:spcPts val="300"/>
              </a:spcBef>
              <a:buClr>
                <a:srgbClr val="808080"/>
              </a:buClr>
              <a:buSzTx/>
              <a:buFontTx/>
              <a:buBlip>
                <a:blip r:embed="rId4"/>
              </a:buBlip>
            </a:pPr>
            <a:r>
              <a:rPr lang="en-US" altLang="zh-CN" sz="1200" b="1" dirty="0">
                <a:solidFill>
                  <a:srgbClr val="000000"/>
                </a:solidFill>
              </a:rPr>
              <a:t>IEEE Nuclear and Plasma Sciences Society</a:t>
            </a:r>
            <a:endParaRPr lang="en-US" altLang="zh-CN" sz="1200" dirty="0">
              <a:solidFill>
                <a:srgbClr val="000000"/>
              </a:solidFill>
            </a:endParaRPr>
          </a:p>
          <a:p>
            <a:pPr>
              <a:lnSpc>
                <a:spcPct val="100000"/>
              </a:lnSpc>
              <a:spcBef>
                <a:spcPts val="300"/>
              </a:spcBef>
              <a:buClr>
                <a:srgbClr val="808080"/>
              </a:buClr>
              <a:buSzTx/>
              <a:buFontTx/>
              <a:buBlip>
                <a:blip r:embed="rId4"/>
              </a:buBlip>
            </a:pPr>
            <a:r>
              <a:rPr lang="en-US" altLang="zh-CN" sz="1200" b="1" dirty="0">
                <a:solidFill>
                  <a:srgbClr val="000000"/>
                </a:solidFill>
              </a:rPr>
              <a:t>IEEE Oceanic Engineering Society</a:t>
            </a:r>
            <a:endParaRPr lang="en-US" altLang="zh-CN" sz="1200" dirty="0">
              <a:solidFill>
                <a:srgbClr val="000000"/>
              </a:solidFill>
            </a:endParaRPr>
          </a:p>
          <a:p>
            <a:pPr>
              <a:lnSpc>
                <a:spcPct val="100000"/>
              </a:lnSpc>
              <a:spcBef>
                <a:spcPts val="300"/>
              </a:spcBef>
              <a:buClr>
                <a:srgbClr val="808080"/>
              </a:buClr>
              <a:buSzTx/>
              <a:buFontTx/>
              <a:buBlip>
                <a:blip r:embed="rId4"/>
              </a:buBlip>
            </a:pPr>
            <a:r>
              <a:rPr lang="en-US" altLang="zh-CN" sz="1200" b="1" dirty="0">
                <a:solidFill>
                  <a:srgbClr val="000000"/>
                </a:solidFill>
              </a:rPr>
              <a:t>IEEE Photonics Society</a:t>
            </a:r>
            <a:endParaRPr lang="en-US" altLang="zh-CN" sz="1200" dirty="0">
              <a:solidFill>
                <a:srgbClr val="000000"/>
              </a:solidFill>
            </a:endParaRPr>
          </a:p>
          <a:p>
            <a:pPr>
              <a:lnSpc>
                <a:spcPct val="100000"/>
              </a:lnSpc>
              <a:spcBef>
                <a:spcPts val="300"/>
              </a:spcBef>
              <a:buClr>
                <a:srgbClr val="808080"/>
              </a:buClr>
              <a:buSzTx/>
              <a:buFontTx/>
              <a:buBlip>
                <a:blip r:embed="rId4"/>
              </a:buBlip>
            </a:pPr>
            <a:r>
              <a:rPr lang="en-US" altLang="zh-CN" sz="1200" b="1" dirty="0">
                <a:solidFill>
                  <a:srgbClr val="000000"/>
                </a:solidFill>
              </a:rPr>
              <a:t>IEEE Power Electronics Society</a:t>
            </a:r>
            <a:endParaRPr lang="en-US" altLang="zh-CN" sz="1200" dirty="0">
              <a:solidFill>
                <a:srgbClr val="000000"/>
              </a:solidFill>
            </a:endParaRPr>
          </a:p>
          <a:p>
            <a:pPr>
              <a:lnSpc>
                <a:spcPct val="100000"/>
              </a:lnSpc>
              <a:spcBef>
                <a:spcPts val="300"/>
              </a:spcBef>
              <a:buClr>
                <a:srgbClr val="808080"/>
              </a:buClr>
              <a:buSzTx/>
              <a:buFontTx/>
              <a:buBlip>
                <a:blip r:embed="rId4"/>
              </a:buBlip>
            </a:pPr>
            <a:r>
              <a:rPr lang="en-US" altLang="zh-CN" sz="1200" b="1" dirty="0">
                <a:solidFill>
                  <a:srgbClr val="000000"/>
                </a:solidFill>
              </a:rPr>
              <a:t>IEEE Power &amp; Energy Society</a:t>
            </a:r>
            <a:endParaRPr lang="en-US" altLang="zh-CN" sz="1200" dirty="0">
              <a:solidFill>
                <a:srgbClr val="000000"/>
              </a:solidFill>
            </a:endParaRPr>
          </a:p>
          <a:p>
            <a:pPr>
              <a:lnSpc>
                <a:spcPct val="100000"/>
              </a:lnSpc>
              <a:spcBef>
                <a:spcPts val="300"/>
              </a:spcBef>
              <a:buClr>
                <a:srgbClr val="808080"/>
              </a:buClr>
              <a:buSzTx/>
              <a:buFontTx/>
              <a:buBlip>
                <a:blip r:embed="rId4"/>
              </a:buBlip>
            </a:pPr>
            <a:r>
              <a:rPr lang="en-US" altLang="zh-CN" sz="1200" b="1" dirty="0">
                <a:solidFill>
                  <a:srgbClr val="000000"/>
                </a:solidFill>
              </a:rPr>
              <a:t>IEEE Product Safety Engineering Society</a:t>
            </a:r>
            <a:endParaRPr lang="en-US" altLang="zh-CN" sz="1200" dirty="0">
              <a:solidFill>
                <a:srgbClr val="000000"/>
              </a:solidFill>
            </a:endParaRPr>
          </a:p>
          <a:p>
            <a:pPr>
              <a:lnSpc>
                <a:spcPct val="100000"/>
              </a:lnSpc>
              <a:spcBef>
                <a:spcPts val="300"/>
              </a:spcBef>
              <a:buClr>
                <a:srgbClr val="808080"/>
              </a:buClr>
              <a:buSzTx/>
              <a:buFontTx/>
              <a:buBlip>
                <a:blip r:embed="rId4"/>
              </a:buBlip>
            </a:pPr>
            <a:r>
              <a:rPr lang="en-US" altLang="zh-CN" sz="1200" b="1" dirty="0">
                <a:solidFill>
                  <a:srgbClr val="000000"/>
                </a:solidFill>
              </a:rPr>
              <a:t>IEEE Professional Communication Society</a:t>
            </a:r>
            <a:endParaRPr lang="en-US" altLang="zh-CN" sz="1200" dirty="0">
              <a:solidFill>
                <a:srgbClr val="000000"/>
              </a:solidFill>
            </a:endParaRPr>
          </a:p>
          <a:p>
            <a:pPr>
              <a:lnSpc>
                <a:spcPct val="100000"/>
              </a:lnSpc>
              <a:spcBef>
                <a:spcPts val="300"/>
              </a:spcBef>
              <a:buClr>
                <a:srgbClr val="808080"/>
              </a:buClr>
              <a:buSzTx/>
              <a:buFontTx/>
              <a:buBlip>
                <a:blip r:embed="rId4"/>
              </a:buBlip>
            </a:pPr>
            <a:r>
              <a:rPr lang="en-US" altLang="zh-CN" sz="1200" b="1" dirty="0">
                <a:solidFill>
                  <a:srgbClr val="000000"/>
                </a:solidFill>
              </a:rPr>
              <a:t>IEEE Reliability Society</a:t>
            </a:r>
            <a:endParaRPr lang="en-US" altLang="zh-CN" sz="1200" dirty="0">
              <a:solidFill>
                <a:srgbClr val="000000"/>
              </a:solidFill>
            </a:endParaRPr>
          </a:p>
          <a:p>
            <a:pPr>
              <a:lnSpc>
                <a:spcPct val="100000"/>
              </a:lnSpc>
              <a:spcBef>
                <a:spcPts val="300"/>
              </a:spcBef>
              <a:buClr>
                <a:srgbClr val="808080"/>
              </a:buClr>
              <a:buSzTx/>
              <a:buFontTx/>
              <a:buBlip>
                <a:blip r:embed="rId4"/>
              </a:buBlip>
            </a:pPr>
            <a:r>
              <a:rPr lang="en-US" altLang="zh-CN" sz="1200" b="1" dirty="0">
                <a:solidFill>
                  <a:srgbClr val="000000"/>
                </a:solidFill>
              </a:rPr>
              <a:t>IEEE Robotics and Automation Society</a:t>
            </a:r>
            <a:endParaRPr lang="en-US" altLang="zh-CN" sz="1200" dirty="0">
              <a:solidFill>
                <a:srgbClr val="000000"/>
              </a:solidFill>
            </a:endParaRPr>
          </a:p>
          <a:p>
            <a:pPr>
              <a:lnSpc>
                <a:spcPct val="100000"/>
              </a:lnSpc>
              <a:spcBef>
                <a:spcPts val="300"/>
              </a:spcBef>
              <a:buClr>
                <a:srgbClr val="808080"/>
              </a:buClr>
              <a:buSzTx/>
              <a:buFontTx/>
              <a:buBlip>
                <a:blip r:embed="rId4"/>
              </a:buBlip>
            </a:pPr>
            <a:r>
              <a:rPr lang="en-US" altLang="zh-CN" sz="1200" b="1" dirty="0">
                <a:solidFill>
                  <a:srgbClr val="000000"/>
                </a:solidFill>
              </a:rPr>
              <a:t>IEEE Signal Processing Society</a:t>
            </a:r>
            <a:endParaRPr lang="en-US" altLang="zh-CN" sz="1200" dirty="0">
              <a:solidFill>
                <a:srgbClr val="000000"/>
              </a:solidFill>
            </a:endParaRPr>
          </a:p>
          <a:p>
            <a:pPr>
              <a:lnSpc>
                <a:spcPct val="100000"/>
              </a:lnSpc>
              <a:spcBef>
                <a:spcPts val="300"/>
              </a:spcBef>
              <a:buClr>
                <a:srgbClr val="808080"/>
              </a:buClr>
              <a:buSzTx/>
              <a:buFontTx/>
              <a:buBlip>
                <a:blip r:embed="rId4"/>
              </a:buBlip>
            </a:pPr>
            <a:r>
              <a:rPr lang="en-US" altLang="zh-CN" sz="1200" b="1" dirty="0">
                <a:solidFill>
                  <a:srgbClr val="000000"/>
                </a:solidFill>
              </a:rPr>
              <a:t>IEEE Society on Social Implications of Technology</a:t>
            </a:r>
            <a:endParaRPr lang="en-US" altLang="zh-CN" sz="1200" dirty="0"/>
          </a:p>
          <a:p>
            <a:pPr>
              <a:lnSpc>
                <a:spcPct val="100000"/>
              </a:lnSpc>
              <a:spcBef>
                <a:spcPts val="300"/>
              </a:spcBef>
              <a:buClr>
                <a:srgbClr val="808080"/>
              </a:buClr>
              <a:buSzTx/>
              <a:buFontTx/>
              <a:buBlip>
                <a:blip r:embed="rId4"/>
              </a:buBlip>
            </a:pPr>
            <a:r>
              <a:rPr lang="en-US" altLang="zh-CN" sz="1200" b="1" dirty="0"/>
              <a:t>IEEE Solid-State Circuits Society</a:t>
            </a:r>
            <a:endParaRPr lang="en-US" altLang="zh-CN" sz="1200" dirty="0"/>
          </a:p>
          <a:p>
            <a:pPr>
              <a:lnSpc>
                <a:spcPct val="100000"/>
              </a:lnSpc>
              <a:spcBef>
                <a:spcPts val="300"/>
              </a:spcBef>
              <a:buClr>
                <a:srgbClr val="808080"/>
              </a:buClr>
              <a:buSzTx/>
              <a:buFontTx/>
              <a:buBlip>
                <a:blip r:embed="rId4"/>
              </a:buBlip>
            </a:pPr>
            <a:r>
              <a:rPr lang="en-US" altLang="zh-CN" sz="1200" b="1" dirty="0"/>
              <a:t>IEEE Systems, Man, and Cybernetics Society</a:t>
            </a:r>
            <a:endParaRPr lang="en-US" altLang="zh-CN" sz="1200" dirty="0"/>
          </a:p>
          <a:p>
            <a:pPr>
              <a:lnSpc>
                <a:spcPct val="100000"/>
              </a:lnSpc>
              <a:spcBef>
                <a:spcPts val="300"/>
              </a:spcBef>
              <a:buClr>
                <a:srgbClr val="808080"/>
              </a:buClr>
              <a:buSzTx/>
              <a:buFontTx/>
              <a:buBlip>
                <a:blip r:embed="rId4"/>
              </a:buBlip>
            </a:pPr>
            <a:r>
              <a:rPr lang="en-US" altLang="zh-CN" sz="1200" b="1" dirty="0"/>
              <a:t>IEEE Technology and Engineering Management </a:t>
            </a:r>
            <a:r>
              <a:rPr lang="en-US" altLang="zh-CN" sz="1200" b="1" dirty="0">
                <a:solidFill>
                  <a:srgbClr val="000000"/>
                </a:solidFill>
              </a:rPr>
              <a:t>Society</a:t>
            </a:r>
            <a:endParaRPr lang="en-US" altLang="zh-CN" sz="1200" dirty="0">
              <a:solidFill>
                <a:srgbClr val="000000"/>
              </a:solidFill>
            </a:endParaRPr>
          </a:p>
          <a:p>
            <a:pPr>
              <a:lnSpc>
                <a:spcPct val="100000"/>
              </a:lnSpc>
              <a:spcBef>
                <a:spcPts val="300"/>
              </a:spcBef>
              <a:buClr>
                <a:srgbClr val="808080"/>
              </a:buClr>
              <a:buSzTx/>
              <a:buFontTx/>
              <a:buBlip>
                <a:blip r:embed="rId4"/>
              </a:buBlip>
            </a:pPr>
            <a:r>
              <a:rPr lang="en-US" altLang="zh-CN" sz="1200" b="1" dirty="0">
                <a:solidFill>
                  <a:srgbClr val="000000"/>
                </a:solidFill>
              </a:rPr>
              <a:t>IEEE Ultrasonics, Ferroelectrics, and Frequency Control Society</a:t>
            </a:r>
            <a:endParaRPr lang="en-US" altLang="zh-CN" sz="1200" dirty="0">
              <a:solidFill>
                <a:srgbClr val="000000"/>
              </a:solidFill>
            </a:endParaRPr>
          </a:p>
          <a:p>
            <a:pPr>
              <a:lnSpc>
                <a:spcPct val="100000"/>
              </a:lnSpc>
              <a:spcBef>
                <a:spcPts val="300"/>
              </a:spcBef>
              <a:buClr>
                <a:srgbClr val="808080"/>
              </a:buClr>
              <a:buSzTx/>
              <a:buFontTx/>
              <a:buBlip>
                <a:blip r:embed="rId4"/>
              </a:buBlip>
            </a:pPr>
            <a:r>
              <a:rPr lang="en-US" altLang="zh-CN" sz="1200" b="1" dirty="0">
                <a:solidFill>
                  <a:srgbClr val="000000"/>
                </a:solidFill>
              </a:rPr>
              <a:t>IEEE Vehicular Technology Society</a:t>
            </a:r>
            <a:endParaRPr lang="en-US" altLang="zh-CN" sz="1200" dirty="0">
              <a:solidFill>
                <a:srgbClr val="000000"/>
              </a:solidFill>
            </a:endParaRPr>
          </a:p>
        </p:txBody>
      </p:sp>
      <p:grpSp>
        <p:nvGrpSpPr>
          <p:cNvPr id="2" name="组合 1">
            <a:extLst>
              <a:ext uri="{FF2B5EF4-FFF2-40B4-BE49-F238E27FC236}">
                <a16:creationId xmlns:a16="http://schemas.microsoft.com/office/drawing/2014/main" id="{AD46260D-13E6-4A3F-B209-FCA117A6A948}"/>
              </a:ext>
            </a:extLst>
          </p:cNvPr>
          <p:cNvGrpSpPr/>
          <p:nvPr/>
        </p:nvGrpSpPr>
        <p:grpSpPr>
          <a:xfrm>
            <a:off x="2280890" y="1800225"/>
            <a:ext cx="5200650" cy="1543050"/>
            <a:chOff x="5600700" y="3811905"/>
            <a:chExt cx="6934200" cy="2057400"/>
          </a:xfrm>
        </p:grpSpPr>
        <p:sp>
          <p:nvSpPr>
            <p:cNvPr id="9" name="圆角矩形 7">
              <a:extLst>
                <a:ext uri="{FF2B5EF4-FFF2-40B4-BE49-F238E27FC236}">
                  <a16:creationId xmlns:a16="http://schemas.microsoft.com/office/drawing/2014/main" id="{E7AF8A50-6856-4B60-A8F7-0205380CFA96}"/>
                </a:ext>
              </a:extLst>
            </p:cNvPr>
            <p:cNvSpPr/>
            <p:nvPr/>
          </p:nvSpPr>
          <p:spPr bwMode="auto">
            <a:xfrm>
              <a:off x="5600700" y="3811905"/>
              <a:ext cx="6477000" cy="1676400"/>
            </a:xfrm>
            <a:prstGeom prst="roundRect">
              <a:avLst/>
            </a:prstGeom>
            <a:ln>
              <a:headEnd/>
              <a:tailEnd/>
            </a:ln>
          </p:spPr>
          <p:style>
            <a:lnRef idx="2">
              <a:schemeClr val="accent1"/>
            </a:lnRef>
            <a:fillRef idx="1">
              <a:schemeClr val="lt1"/>
            </a:fillRef>
            <a:effectRef idx="0">
              <a:schemeClr val="accent1"/>
            </a:effectRef>
            <a:fontRef idx="minor">
              <a:schemeClr val="dk1"/>
            </a:fontRef>
          </p:style>
          <p:txBody>
            <a:bodyPr anchor="ctr"/>
            <a:lstStyle>
              <a:lvl1pPr marL="342900" indent="-342900">
                <a:lnSpc>
                  <a:spcPct val="110000"/>
                </a:lnSpc>
                <a:spcBef>
                  <a:spcPct val="20000"/>
                </a:spcBef>
                <a:buClr>
                  <a:schemeClr val="bg2"/>
                </a:buClr>
                <a:buSzPct val="80000"/>
                <a:buFont typeface="Wingdings" panose="05000000000000000000" pitchFamily="2" charset="2"/>
                <a:buBlip>
                  <a:blip r:embed="rId4"/>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100000"/>
                </a:lnSpc>
                <a:spcBef>
                  <a:spcPct val="0"/>
                </a:spcBef>
                <a:buClrTx/>
                <a:buSzTx/>
                <a:buFontTx/>
                <a:buNone/>
                <a:defRPr/>
              </a:pPr>
              <a:endParaRPr lang="zh-CN" altLang="en-US" sz="1800">
                <a:solidFill>
                  <a:srgbClr val="000000"/>
                </a:solidFill>
                <a:latin typeface="Verdana" panose="020B0604030504040204" pitchFamily="34" charset="0"/>
              </a:endParaRPr>
            </a:p>
          </p:txBody>
        </p:sp>
        <p:sp>
          <p:nvSpPr>
            <p:cNvPr id="10" name="标题 3">
              <a:extLst>
                <a:ext uri="{FF2B5EF4-FFF2-40B4-BE49-F238E27FC236}">
                  <a16:creationId xmlns:a16="http://schemas.microsoft.com/office/drawing/2014/main" id="{287592DC-7FC7-4BCE-BBE6-DDCF4FDE8D8D}"/>
                </a:ext>
              </a:extLst>
            </p:cNvPr>
            <p:cNvSpPr txBox="1">
              <a:spLocks noChangeArrowheads="1"/>
            </p:cNvSpPr>
            <p:nvPr/>
          </p:nvSpPr>
          <p:spPr bwMode="auto">
            <a:xfrm>
              <a:off x="6438900" y="3888105"/>
              <a:ext cx="5257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ct val="20000"/>
                </a:spcBef>
                <a:buClr>
                  <a:schemeClr val="bg2"/>
                </a:buClr>
                <a:buSzPct val="80000"/>
                <a:buFont typeface="Wingdings" panose="05000000000000000000" pitchFamily="2" charset="2"/>
                <a:buBlip>
                  <a:blip r:embed="rId4"/>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nSpc>
                  <a:spcPct val="100000"/>
                </a:lnSpc>
                <a:spcBef>
                  <a:spcPct val="0"/>
                </a:spcBef>
                <a:buClrTx/>
                <a:buSzTx/>
                <a:buFontTx/>
                <a:buNone/>
              </a:pPr>
              <a:r>
                <a:rPr lang="en-US" altLang="zh-CN" sz="3600" b="1" dirty="0">
                  <a:solidFill>
                    <a:srgbClr val="0B2E66"/>
                  </a:solidFill>
                  <a:latin typeface="微软雅黑" panose="020B0503020204020204" pitchFamily="34" charset="-122"/>
                  <a:ea typeface="微软雅黑" panose="020B0503020204020204" pitchFamily="34" charset="-122"/>
                </a:rPr>
                <a:t>39</a:t>
              </a:r>
              <a:r>
                <a:rPr lang="zh-CN" altLang="en-US" sz="3600" b="1" dirty="0">
                  <a:solidFill>
                    <a:srgbClr val="0B2E66"/>
                  </a:solidFill>
                  <a:latin typeface="微软雅黑" panose="020B0503020204020204" pitchFamily="34" charset="-122"/>
                  <a:ea typeface="微软雅黑" panose="020B0503020204020204" pitchFamily="34" charset="-122"/>
                </a:rPr>
                <a:t>个专业协会</a:t>
              </a:r>
            </a:p>
          </p:txBody>
        </p:sp>
        <p:sp>
          <p:nvSpPr>
            <p:cNvPr id="11" name="标题 3">
              <a:extLst>
                <a:ext uri="{FF2B5EF4-FFF2-40B4-BE49-F238E27FC236}">
                  <a16:creationId xmlns:a16="http://schemas.microsoft.com/office/drawing/2014/main" id="{4C4CF2C8-52E7-4C5B-B27F-73EE2BA3A16A}"/>
                </a:ext>
              </a:extLst>
            </p:cNvPr>
            <p:cNvSpPr txBox="1">
              <a:spLocks/>
            </p:cNvSpPr>
            <p:nvPr/>
          </p:nvSpPr>
          <p:spPr bwMode="auto">
            <a:xfrm>
              <a:off x="7810500" y="4726305"/>
              <a:ext cx="472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l" rtl="0" eaLnBrk="0" fontAlgn="base" hangingPunct="0">
                <a:spcBef>
                  <a:spcPct val="0"/>
                </a:spcBef>
                <a:spcAft>
                  <a:spcPct val="0"/>
                </a:spcAft>
                <a:defRPr sz="4000" b="1">
                  <a:solidFill>
                    <a:srgbClr val="C00000"/>
                  </a:solidFill>
                  <a:latin typeface="Arial" pitchFamily="34" charset="0"/>
                  <a:ea typeface="宋体" pitchFamily="2" charset="-122"/>
                  <a:cs typeface="+mj-cs"/>
                </a:defRPr>
              </a:lvl1pPr>
              <a:lvl2pPr algn="l" rtl="0" eaLnBrk="0" fontAlgn="base" hangingPunct="0">
                <a:spcBef>
                  <a:spcPct val="0"/>
                </a:spcBef>
                <a:spcAft>
                  <a:spcPct val="0"/>
                </a:spcAft>
                <a:defRPr sz="4000" b="1">
                  <a:solidFill>
                    <a:srgbClr val="C00000"/>
                  </a:solidFill>
                  <a:latin typeface="Arial" charset="0"/>
                  <a:ea typeface="宋体" pitchFamily="2" charset="-122"/>
                </a:defRPr>
              </a:lvl2pPr>
              <a:lvl3pPr algn="l" rtl="0" eaLnBrk="0" fontAlgn="base" hangingPunct="0">
                <a:spcBef>
                  <a:spcPct val="0"/>
                </a:spcBef>
                <a:spcAft>
                  <a:spcPct val="0"/>
                </a:spcAft>
                <a:defRPr sz="4000" b="1">
                  <a:solidFill>
                    <a:srgbClr val="C00000"/>
                  </a:solidFill>
                  <a:latin typeface="Arial" charset="0"/>
                  <a:ea typeface="宋体" pitchFamily="2" charset="-122"/>
                </a:defRPr>
              </a:lvl3pPr>
              <a:lvl4pPr algn="l" rtl="0" eaLnBrk="0" fontAlgn="base" hangingPunct="0">
                <a:spcBef>
                  <a:spcPct val="0"/>
                </a:spcBef>
                <a:spcAft>
                  <a:spcPct val="0"/>
                </a:spcAft>
                <a:defRPr sz="4000" b="1">
                  <a:solidFill>
                    <a:srgbClr val="C00000"/>
                  </a:solidFill>
                  <a:latin typeface="Arial" charset="0"/>
                  <a:ea typeface="宋体" pitchFamily="2" charset="-122"/>
                </a:defRPr>
              </a:lvl4pPr>
              <a:lvl5pPr algn="l" rtl="0" eaLnBrk="0" fontAlgn="base" hangingPunct="0">
                <a:spcBef>
                  <a:spcPct val="0"/>
                </a:spcBef>
                <a:spcAft>
                  <a:spcPct val="0"/>
                </a:spcAft>
                <a:defRPr sz="4000" b="1">
                  <a:solidFill>
                    <a:srgbClr val="C00000"/>
                  </a:solidFill>
                  <a:latin typeface="Arial" charset="0"/>
                  <a:ea typeface="宋体" pitchFamily="2" charset="-122"/>
                </a:defRPr>
              </a:lvl5pPr>
              <a:lvl6pPr marL="457200" algn="l" rtl="0" eaLnBrk="1" fontAlgn="base" hangingPunct="1">
                <a:spcBef>
                  <a:spcPct val="0"/>
                </a:spcBef>
                <a:spcAft>
                  <a:spcPct val="0"/>
                </a:spcAft>
                <a:defRPr sz="3600" b="1">
                  <a:solidFill>
                    <a:schemeClr val="tx2"/>
                  </a:solidFill>
                  <a:latin typeface="Arial" charset="0"/>
                  <a:ea typeface="ＭＳ Ｐゴシック" pitchFamily="112" charset="-128"/>
                </a:defRPr>
              </a:lvl6pPr>
              <a:lvl7pPr marL="914400" algn="l" rtl="0" eaLnBrk="1" fontAlgn="base" hangingPunct="1">
                <a:spcBef>
                  <a:spcPct val="0"/>
                </a:spcBef>
                <a:spcAft>
                  <a:spcPct val="0"/>
                </a:spcAft>
                <a:defRPr sz="3600" b="1">
                  <a:solidFill>
                    <a:schemeClr val="tx2"/>
                  </a:solidFill>
                  <a:latin typeface="Arial" charset="0"/>
                  <a:ea typeface="ＭＳ Ｐゴシック" pitchFamily="112" charset="-128"/>
                </a:defRPr>
              </a:lvl7pPr>
              <a:lvl8pPr marL="1371600" algn="l" rtl="0" eaLnBrk="1" fontAlgn="base" hangingPunct="1">
                <a:spcBef>
                  <a:spcPct val="0"/>
                </a:spcBef>
                <a:spcAft>
                  <a:spcPct val="0"/>
                </a:spcAft>
                <a:defRPr sz="3600" b="1">
                  <a:solidFill>
                    <a:schemeClr val="tx2"/>
                  </a:solidFill>
                  <a:latin typeface="Arial" charset="0"/>
                  <a:ea typeface="ＭＳ Ｐゴシック" pitchFamily="112" charset="-128"/>
                </a:defRPr>
              </a:lvl8pPr>
              <a:lvl9pPr marL="1828800" algn="l" rtl="0" eaLnBrk="1" fontAlgn="base" hangingPunct="1">
                <a:spcBef>
                  <a:spcPct val="0"/>
                </a:spcBef>
                <a:spcAft>
                  <a:spcPct val="0"/>
                </a:spcAft>
                <a:defRPr sz="3600" b="1">
                  <a:solidFill>
                    <a:schemeClr val="tx2"/>
                  </a:solidFill>
                  <a:latin typeface="Arial" charset="0"/>
                  <a:ea typeface="ＭＳ Ｐゴシック" pitchFamily="112" charset="-128"/>
                </a:defRPr>
              </a:lvl9pPr>
            </a:lstStyle>
            <a:p>
              <a:pPr>
                <a:defRPr/>
              </a:pPr>
              <a:r>
                <a:rPr lang="en-US" altLang="zh-CN" sz="3000" kern="0" dirty="0">
                  <a:solidFill>
                    <a:srgbClr val="EE7422"/>
                  </a:solidFill>
                  <a:latin typeface="Arial" charset="0"/>
                  <a:ea typeface="宋体" charset="-122"/>
                </a:rPr>
                <a:t>IEEE Societies</a:t>
              </a:r>
              <a:endParaRPr lang="zh-CN" altLang="en-US" sz="3000" kern="0" dirty="0">
                <a:solidFill>
                  <a:srgbClr val="EE7422"/>
                </a:solidFill>
                <a:latin typeface="Arial" charset="0"/>
                <a:ea typeface="宋体" charset="-122"/>
              </a:endParaRPr>
            </a:p>
          </p:txBody>
        </p:sp>
      </p:grpSp>
    </p:spTree>
    <p:custDataLst>
      <p:tags r:id="rId1"/>
    </p:custDataLst>
  </p:cSld>
  <p:clrMapOvr>
    <a:masterClrMapping/>
  </p:clrMapOvr>
  <p:transition spd="med" advTm="66799">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593327" y="1063229"/>
            <a:ext cx="5255919" cy="1514636"/>
          </a:xfrm>
          <a:prstGeom prst="rect">
            <a:avLst/>
          </a:prstGeom>
          <a:ln w="12700">
            <a:solidFill>
              <a:schemeClr val="tx1"/>
            </a:solidFill>
          </a:ln>
        </p:spPr>
      </p:pic>
      <p:sp>
        <p:nvSpPr>
          <p:cNvPr id="11" name="TextBox 10"/>
          <p:cNvSpPr txBox="1"/>
          <p:nvPr/>
        </p:nvSpPr>
        <p:spPr>
          <a:xfrm>
            <a:off x="6175733" y="1502789"/>
            <a:ext cx="2328333" cy="2169825"/>
          </a:xfrm>
          <a:prstGeom prst="rect">
            <a:avLst/>
          </a:prstGeom>
          <a:noFill/>
        </p:spPr>
        <p:txBody>
          <a:bodyPr wrap="square" rtlCol="0">
            <a:spAutoFit/>
          </a:bodyPr>
          <a:lstStyle/>
          <a:p>
            <a:r>
              <a:rPr lang="en-US" altLang="zh-CN" sz="1500" b="1" dirty="0">
                <a:latin typeface="微软雅黑" panose="020B0503020204020204" pitchFamily="34" charset="-122"/>
                <a:ea typeface="微软雅黑" panose="020B0503020204020204" pitchFamily="34" charset="-122"/>
              </a:rPr>
              <a:t>Ringgold ID</a:t>
            </a:r>
            <a:r>
              <a:rPr lang="zh-CN" altLang="en-US" sz="1500" dirty="0">
                <a:latin typeface="微软雅黑" panose="020B0503020204020204" pitchFamily="34" charset="-122"/>
                <a:ea typeface="微软雅黑" panose="020B0503020204020204" pitchFamily="34" charset="-122"/>
              </a:rPr>
              <a:t>（全球机构统一身份证）集成在提交稿件的系统中。如果作者输入的所属机构无法绑定到相应 </a:t>
            </a:r>
            <a:r>
              <a:rPr lang="en-US" altLang="zh-CN" sz="1500" dirty="0">
                <a:latin typeface="微软雅黑" panose="020B0503020204020204" pitchFamily="34" charset="-122"/>
                <a:ea typeface="微软雅黑" panose="020B0503020204020204" pitchFamily="34" charset="-122"/>
              </a:rPr>
              <a:t>Ringgold ID</a:t>
            </a:r>
            <a:r>
              <a:rPr lang="zh-CN" altLang="en-US" sz="1500" dirty="0">
                <a:latin typeface="微软雅黑" panose="020B0503020204020204" pitchFamily="34" charset="-122"/>
                <a:ea typeface="微软雅黑" panose="020B0503020204020204" pitchFamily="34" charset="-122"/>
              </a:rPr>
              <a:t>，则会显示一条错误提示。</a:t>
            </a:r>
            <a:endParaRPr lang="en-US" altLang="zh-CN" sz="1500" dirty="0">
              <a:latin typeface="微软雅黑" panose="020B0503020204020204" pitchFamily="34" charset="-122"/>
              <a:ea typeface="微软雅黑" panose="020B0503020204020204" pitchFamily="34" charset="-122"/>
            </a:endParaRPr>
          </a:p>
          <a:p>
            <a:endParaRPr lang="en-US" sz="1500" dirty="0">
              <a:latin typeface="微软雅黑" panose="020B0503020204020204" pitchFamily="34" charset="-122"/>
              <a:ea typeface="微软雅黑" panose="020B0503020204020204" pitchFamily="34" charset="-122"/>
            </a:endParaRPr>
          </a:p>
          <a:p>
            <a:r>
              <a:rPr lang="zh-CN" altLang="en-US" sz="1500" dirty="0">
                <a:latin typeface="微软雅黑" panose="020B0503020204020204" pitchFamily="34" charset="-122"/>
                <a:ea typeface="微软雅黑" panose="020B0503020204020204" pitchFamily="34" charset="-122"/>
              </a:rPr>
              <a:t>通过</a:t>
            </a:r>
            <a:r>
              <a:rPr lang="en-US" altLang="zh-CN" sz="1500" dirty="0">
                <a:latin typeface="微软雅黑" panose="020B0503020204020204" pitchFamily="34" charset="-122"/>
                <a:ea typeface="微软雅黑" panose="020B0503020204020204" pitchFamily="34" charset="-122"/>
              </a:rPr>
              <a:t>Edit</a:t>
            </a:r>
            <a:r>
              <a:rPr lang="zh-CN" altLang="en-US" sz="1500" dirty="0">
                <a:latin typeface="微软雅黑" panose="020B0503020204020204" pitchFamily="34" charset="-122"/>
                <a:ea typeface="微软雅黑" panose="020B0503020204020204" pitchFamily="34" charset="-122"/>
              </a:rPr>
              <a:t>可以修改机构信息。</a:t>
            </a:r>
            <a:endParaRPr lang="en-US" sz="1500" dirty="0">
              <a:latin typeface="微软雅黑" panose="020B0503020204020204" pitchFamily="34" charset="-122"/>
              <a:ea typeface="微软雅黑" panose="020B0503020204020204" pitchFamily="34" charset="-122"/>
            </a:endParaRPr>
          </a:p>
        </p:txBody>
      </p:sp>
      <p:sp>
        <p:nvSpPr>
          <p:cNvPr id="7" name="Title 1">
            <a:extLst>
              <a:ext uri="{FF2B5EF4-FFF2-40B4-BE49-F238E27FC236}">
                <a16:creationId xmlns:a16="http://schemas.microsoft.com/office/drawing/2014/main" id="{B1E95334-C464-45DC-BD26-8EB06815FED0}"/>
              </a:ext>
            </a:extLst>
          </p:cNvPr>
          <p:cNvSpPr>
            <a:spLocks noGrp="1"/>
          </p:cNvSpPr>
          <p:nvPr>
            <p:ph type="title"/>
          </p:nvPr>
        </p:nvSpPr>
        <p:spPr>
          <a:xfrm>
            <a:off x="457200" y="314863"/>
            <a:ext cx="8229600" cy="517035"/>
          </a:xfrm>
        </p:spPr>
        <p:txBody>
          <a:bodyPr/>
          <a:lstStyle/>
          <a:p>
            <a:r>
              <a:rPr lang="zh-CN" altLang="en-US" sz="2800" dirty="0">
                <a:latin typeface="微软雅黑" panose="020B0503020204020204" pitchFamily="34" charset="-122"/>
                <a:ea typeface="微软雅黑" panose="020B0503020204020204" pitchFamily="34" charset="-122"/>
              </a:rPr>
              <a:t>提交稿件</a:t>
            </a:r>
            <a:r>
              <a:rPr lang="en-US" sz="2800" dirty="0">
                <a:latin typeface="微软雅黑" panose="020B0503020204020204" pitchFamily="34" charset="-122"/>
                <a:ea typeface="微软雅黑" panose="020B0503020204020204" pitchFamily="34" charset="-122"/>
              </a:rPr>
              <a:t> – </a:t>
            </a:r>
            <a:r>
              <a:rPr lang="zh-CN" altLang="en-US" sz="2800" dirty="0">
                <a:latin typeface="微软雅黑" panose="020B0503020204020204" pitchFamily="34" charset="-122"/>
                <a:ea typeface="微软雅黑" panose="020B0503020204020204" pitchFamily="34" charset="-122"/>
              </a:rPr>
              <a:t>步骤</a:t>
            </a:r>
            <a:r>
              <a:rPr lang="en-US" sz="2800" dirty="0">
                <a:latin typeface="微软雅黑" panose="020B0503020204020204" pitchFamily="34" charset="-122"/>
                <a:ea typeface="微软雅黑" panose="020B0503020204020204" pitchFamily="34" charset="-122"/>
              </a:rPr>
              <a:t> 4</a:t>
            </a:r>
          </a:p>
        </p:txBody>
      </p:sp>
      <p:pic>
        <p:nvPicPr>
          <p:cNvPr id="3" name="图片 2" descr="图形用户界面, 文本, 应用程序&#10;&#10;描述已自动生成">
            <a:extLst>
              <a:ext uri="{FF2B5EF4-FFF2-40B4-BE49-F238E27FC236}">
                <a16:creationId xmlns:a16="http://schemas.microsoft.com/office/drawing/2014/main" id="{04FFEC63-A3A3-44DA-ADD1-051F883F2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27" y="2895833"/>
            <a:ext cx="5258070" cy="1695537"/>
          </a:xfrm>
          <a:prstGeom prst="rect">
            <a:avLst/>
          </a:prstGeom>
          <a:ln>
            <a:solidFill>
              <a:schemeClr val="bg1">
                <a:lumMod val="50000"/>
              </a:schemeClr>
            </a:solidFill>
          </a:ln>
        </p:spPr>
      </p:pic>
    </p:spTree>
    <p:extLst>
      <p:ext uri="{BB962C8B-B14F-4D97-AF65-F5344CB8AC3E}">
        <p14:creationId xmlns:p14="http://schemas.microsoft.com/office/powerpoint/2010/main" val="3042015038"/>
      </p:ext>
    </p:extLst>
  </p:cSld>
  <p:clrMapOvr>
    <a:masterClrMapping/>
  </p:clrMapOvr>
  <p:transition spd="med">
    <p:cover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91978" y="288692"/>
            <a:ext cx="7772400" cy="555601"/>
          </a:xfrm>
        </p:spPr>
        <p:txBody>
          <a:bodyPr/>
          <a:lstStyle/>
          <a:p>
            <a:r>
              <a:rPr lang="zh-CN" altLang="en-US" sz="2800" dirty="0">
                <a:latin typeface="微软雅黑" panose="020B0503020204020204" pitchFamily="34" charset="-122"/>
                <a:ea typeface="微软雅黑" panose="020B0503020204020204" pitchFamily="34" charset="-122"/>
              </a:rPr>
              <a:t>提交稿件 </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绑定 </a:t>
            </a:r>
            <a:r>
              <a:rPr lang="en-US" altLang="en-US" sz="2800" dirty="0">
                <a:latin typeface="微软雅黑" panose="020B0503020204020204" pitchFamily="34" charset="-122"/>
                <a:ea typeface="微软雅黑" panose="020B0503020204020204" pitchFamily="34" charset="-122"/>
              </a:rPr>
              <a:t>Ringgold ID</a:t>
            </a:r>
          </a:p>
        </p:txBody>
      </p:sp>
      <p:sp>
        <p:nvSpPr>
          <p:cNvPr id="24579" name="TextBox 10"/>
          <p:cNvSpPr txBox="1">
            <a:spLocks noChangeArrowheads="1"/>
          </p:cNvSpPr>
          <p:nvPr/>
        </p:nvSpPr>
        <p:spPr bwMode="auto">
          <a:xfrm>
            <a:off x="6253279" y="844293"/>
            <a:ext cx="2592316"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zh-CN" altLang="en-US" sz="1500" dirty="0">
                <a:latin typeface="微软雅黑" panose="020B0503020204020204" pitchFamily="34" charset="-122"/>
                <a:ea typeface="微软雅黑" panose="020B0503020204020204" pitchFamily="34" charset="-122"/>
              </a:rPr>
              <a:t>添加作者的所属机构信息时，系统将向作者提供与作者输入的内容最匹配的机构列表。</a:t>
            </a:r>
            <a:endParaRPr lang="en-US" altLang="zh-CN" sz="1500" dirty="0">
              <a:latin typeface="微软雅黑" panose="020B0503020204020204" pitchFamily="34" charset="-122"/>
              <a:ea typeface="微软雅黑" panose="020B0503020204020204" pitchFamily="34" charset="-122"/>
            </a:endParaRPr>
          </a:p>
          <a:p>
            <a:endParaRPr lang="en-US" altLang="zh-CN" sz="1500" dirty="0">
              <a:latin typeface="微软雅黑" panose="020B0503020204020204" pitchFamily="34" charset="-122"/>
              <a:ea typeface="微软雅黑" panose="020B0503020204020204" pitchFamily="34" charset="-122"/>
            </a:endParaRPr>
          </a:p>
          <a:p>
            <a:r>
              <a:rPr lang="zh-CN" altLang="en-US" sz="1500" dirty="0">
                <a:latin typeface="微软雅黑" panose="020B0503020204020204" pitchFamily="34" charset="-122"/>
                <a:ea typeface="微软雅黑" panose="020B0503020204020204" pitchFamily="34" charset="-122"/>
              </a:rPr>
              <a:t>请作者注意选择</a:t>
            </a:r>
            <a:r>
              <a:rPr lang="zh-CN" altLang="en-US" sz="1500" b="1" dirty="0">
                <a:solidFill>
                  <a:srgbClr val="FF0000"/>
                </a:solidFill>
                <a:latin typeface="微软雅黑" panose="020B0503020204020204" pitchFamily="34" charset="-122"/>
                <a:ea typeface="微软雅黑" panose="020B0503020204020204" pitchFamily="34" charset="-122"/>
              </a:rPr>
              <a:t>学校级别账号：</a:t>
            </a:r>
            <a:r>
              <a:rPr lang="en-US" altLang="zh-CN" sz="1500" b="1" dirty="0">
                <a:solidFill>
                  <a:srgbClr val="FF0000"/>
                </a:solidFill>
                <a:latin typeface="微软雅黑" panose="020B0503020204020204" pitchFamily="34" charset="-122"/>
                <a:ea typeface="微软雅黑" panose="020B0503020204020204" pitchFamily="34" charset="-122"/>
              </a:rPr>
              <a:t>Lanzhou University of Technology</a:t>
            </a:r>
            <a:r>
              <a:rPr lang="zh-CN" altLang="en-US" sz="1500" dirty="0">
                <a:latin typeface="微软雅黑" panose="020B0503020204020204" pitchFamily="34" charset="-122"/>
                <a:ea typeface="微软雅黑" panose="020B0503020204020204" pitchFamily="34" charset="-122"/>
              </a:rPr>
              <a:t>，而不是学院或其他附属机构级别账号。</a:t>
            </a:r>
            <a:endParaRPr lang="en-US" altLang="zh-CN" sz="1500" dirty="0">
              <a:latin typeface="微软雅黑" panose="020B0503020204020204" pitchFamily="34" charset="-122"/>
              <a:ea typeface="微软雅黑" panose="020B0503020204020204" pitchFamily="34" charset="-122"/>
            </a:endParaRPr>
          </a:p>
          <a:p>
            <a:endParaRPr lang="en-US" altLang="en-US" sz="1500" dirty="0">
              <a:latin typeface="微软雅黑" panose="020B0503020204020204" pitchFamily="34" charset="-122"/>
              <a:ea typeface="微软雅黑" panose="020B0503020204020204" pitchFamily="34" charset="-122"/>
            </a:endParaRPr>
          </a:p>
          <a:p>
            <a:r>
              <a:rPr lang="zh-CN" altLang="en-US" sz="1500" dirty="0">
                <a:latin typeface="微软雅黑" panose="020B0503020204020204" pitchFamily="34" charset="-122"/>
                <a:ea typeface="微软雅黑" panose="020B0503020204020204" pitchFamily="34" charset="-122"/>
              </a:rPr>
              <a:t>如果作者未将所属机构与</a:t>
            </a:r>
            <a:r>
              <a:rPr lang="en-US" altLang="zh-CN" sz="1500" dirty="0">
                <a:latin typeface="微软雅黑" panose="020B0503020204020204" pitchFamily="34" charset="-122"/>
                <a:ea typeface="微软雅黑" panose="020B0503020204020204" pitchFamily="34" charset="-122"/>
              </a:rPr>
              <a:t>Ringgold </a:t>
            </a:r>
            <a:r>
              <a:rPr lang="zh-CN" altLang="en-US" sz="1500" dirty="0">
                <a:latin typeface="微软雅黑" panose="020B0503020204020204" pitchFamily="34" charset="-122"/>
                <a:ea typeface="微软雅黑" panose="020B0503020204020204" pitchFamily="34" charset="-122"/>
              </a:rPr>
              <a:t>绑定，则会显示一条警告消息。</a:t>
            </a:r>
            <a:r>
              <a:rPr lang="zh-TW" altLang="en-US" sz="1500" dirty="0">
                <a:latin typeface="微软雅黑" panose="020B0503020204020204" pitchFamily="34" charset="-122"/>
                <a:ea typeface="微软雅黑" panose="020B0503020204020204" pitchFamily="34" charset="-122"/>
              </a:rPr>
              <a:t>如作者未成功与学校</a:t>
            </a:r>
            <a:r>
              <a:rPr lang="en-US" altLang="zh-TW" sz="1500" dirty="0">
                <a:latin typeface="微软雅黑" panose="020B0503020204020204" pitchFamily="34" charset="-122"/>
                <a:ea typeface="微软雅黑" panose="020B0503020204020204" pitchFamily="34" charset="-122"/>
              </a:rPr>
              <a:t>Ringgold ID</a:t>
            </a:r>
            <a:r>
              <a:rPr lang="zh-TW" altLang="en-US" sz="1500" dirty="0">
                <a:latin typeface="微软雅黑" panose="020B0503020204020204" pitchFamily="34" charset="-122"/>
                <a:ea typeface="微软雅黑" panose="020B0503020204020204" pitchFamily="34" charset="-122"/>
              </a:rPr>
              <a:t>绑定，则将无法使用机构</a:t>
            </a:r>
            <a:r>
              <a:rPr lang="en-US" altLang="zh-TW" sz="1500" dirty="0">
                <a:latin typeface="微软雅黑" panose="020B0503020204020204" pitchFamily="34" charset="-122"/>
                <a:ea typeface="微软雅黑" panose="020B0503020204020204" pitchFamily="34" charset="-122"/>
              </a:rPr>
              <a:t>OA</a:t>
            </a:r>
            <a:r>
              <a:rPr lang="zh-TW" altLang="en-US" sz="1500" dirty="0">
                <a:latin typeface="微软雅黑" panose="020B0503020204020204" pitchFamily="34" charset="-122"/>
                <a:ea typeface="微软雅黑" panose="020B0503020204020204" pitchFamily="34" charset="-122"/>
              </a:rPr>
              <a:t>优惠。</a:t>
            </a:r>
          </a:p>
          <a:p>
            <a:endParaRPr lang="en-US" altLang="en-US" sz="1500" dirty="0">
              <a:latin typeface="微软雅黑" panose="020B0503020204020204" pitchFamily="34" charset="-122"/>
              <a:ea typeface="微软雅黑" panose="020B0503020204020204" pitchFamily="34" charset="-122"/>
            </a:endParaRPr>
          </a:p>
        </p:txBody>
      </p:sp>
      <p:pic>
        <p:nvPicPr>
          <p:cNvPr id="24580" name="Picture 2"/>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644378" y="1063228"/>
            <a:ext cx="4415530" cy="25181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0592" y="2421731"/>
            <a:ext cx="2755106" cy="2085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Down Arrow 9"/>
          <p:cNvSpPr/>
          <p:nvPr/>
        </p:nvSpPr>
        <p:spPr>
          <a:xfrm rot="2711451">
            <a:off x="5394757" y="1489744"/>
            <a:ext cx="397277" cy="1378391"/>
          </a:xfrm>
          <a:prstGeom prst="downArrow">
            <a:avLst>
              <a:gd name="adj1" fmla="val 28549"/>
              <a:gd name="adj2" fmla="val 834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350" dirty="0"/>
          </a:p>
        </p:txBody>
      </p:sp>
    </p:spTree>
    <p:extLst>
      <p:ext uri="{BB962C8B-B14F-4D97-AF65-F5344CB8AC3E}">
        <p14:creationId xmlns:p14="http://schemas.microsoft.com/office/powerpoint/2010/main" val="3382657827"/>
      </p:ext>
    </p:extLst>
  </p:cSld>
  <p:clrMapOvr>
    <a:masterClrMapping/>
  </p:clrMapOvr>
  <p:transition spd="med">
    <p:cover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453" y="247055"/>
            <a:ext cx="8229600" cy="734616"/>
          </a:xfrm>
        </p:spPr>
        <p:txBody>
          <a:bodyPr/>
          <a:lstStyle/>
          <a:p>
            <a:r>
              <a:rPr lang="zh-CN" altLang="en-US" sz="2800" dirty="0">
                <a:latin typeface="微软雅黑" panose="020B0503020204020204" pitchFamily="34" charset="-122"/>
                <a:ea typeface="微软雅黑" panose="020B0503020204020204" pitchFamily="34" charset="-122"/>
              </a:rPr>
              <a:t>稿件录用</a:t>
            </a:r>
            <a:endParaRPr lang="en-US" sz="2800" dirty="0">
              <a:latin typeface="微软雅黑" panose="020B0503020204020204" pitchFamily="34" charset="-122"/>
              <a:ea typeface="微软雅黑" panose="020B0503020204020204" pitchFamily="34" charset="-122"/>
            </a:endParaRPr>
          </a:p>
        </p:txBody>
      </p:sp>
      <p:sp>
        <p:nvSpPr>
          <p:cNvPr id="3" name="Content Placeholder 2"/>
          <p:cNvSpPr>
            <a:spLocks noGrp="1"/>
          </p:cNvSpPr>
          <p:nvPr>
            <p:ph idx="1"/>
          </p:nvPr>
        </p:nvSpPr>
        <p:spPr>
          <a:xfrm>
            <a:off x="457200" y="1479607"/>
            <a:ext cx="8229600" cy="3443288"/>
          </a:xfrm>
        </p:spPr>
        <p:txBody>
          <a:bodyPr/>
          <a:lstStyle/>
          <a:p>
            <a:r>
              <a:rPr lang="zh-CN" altLang="en-US" dirty="0">
                <a:solidFill>
                  <a:schemeClr val="tx1">
                    <a:lumMod val="50000"/>
                  </a:schemeClr>
                </a:solidFill>
                <a:latin typeface="微软雅黑" panose="020B0503020204020204" pitchFamily="34" charset="-122"/>
                <a:ea typeface="微软雅黑" panose="020B0503020204020204" pitchFamily="34" charset="-122"/>
              </a:rPr>
              <a:t>如果稿件被录用，作者将被要求上传最终文档并选择版权许可。
录用后，混合期刊作者可以选择是否 </a:t>
            </a:r>
            <a:r>
              <a:rPr lang="en-US" altLang="zh-CN" dirty="0">
                <a:solidFill>
                  <a:schemeClr val="tx1">
                    <a:lumMod val="50000"/>
                  </a:schemeClr>
                </a:solidFill>
                <a:latin typeface="微软雅黑" panose="020B0503020204020204" pitchFamily="34" charset="-122"/>
                <a:ea typeface="微软雅黑" panose="020B0503020204020204" pitchFamily="34" charset="-122"/>
              </a:rPr>
              <a:t>OA </a:t>
            </a:r>
            <a:r>
              <a:rPr lang="zh-CN" altLang="en-US" dirty="0">
                <a:solidFill>
                  <a:schemeClr val="tx1">
                    <a:lumMod val="50000"/>
                  </a:schemeClr>
                </a:solidFill>
                <a:latin typeface="微软雅黑" panose="020B0503020204020204" pitchFamily="34" charset="-122"/>
                <a:ea typeface="微软雅黑" panose="020B0503020204020204" pitchFamily="34" charset="-122"/>
              </a:rPr>
              <a:t>发表。</a:t>
            </a:r>
            <a:endParaRPr lang="en-US" dirty="0">
              <a:solidFill>
                <a:schemeClr val="tx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18020861"/>
      </p:ext>
    </p:extLst>
  </p:cSld>
  <p:clrMapOvr>
    <a:masterClrMapping/>
  </p:clrMapOvr>
  <p:transition spd="med">
    <p:cover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34" y="235045"/>
            <a:ext cx="7772400" cy="553111"/>
          </a:xfrm>
        </p:spPr>
        <p:txBody>
          <a:bodyPr/>
          <a:lstStyle/>
          <a:p>
            <a:r>
              <a:rPr lang="zh-CN" altLang="en-US" sz="2800" dirty="0">
                <a:latin typeface="微软雅黑" panose="020B0503020204020204" pitchFamily="34" charset="-122"/>
                <a:ea typeface="微软雅黑" panose="020B0503020204020204" pitchFamily="34" charset="-122"/>
              </a:rPr>
              <a:t>稿件录用后 </a:t>
            </a:r>
            <a:r>
              <a:rPr lang="en-US"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混合期刊</a:t>
            </a:r>
            <a:endParaRPr lang="en-US" sz="2800" dirty="0">
              <a:latin typeface="微软雅黑" panose="020B0503020204020204" pitchFamily="34" charset="-122"/>
              <a:ea typeface="微软雅黑" panose="020B0503020204020204" pitchFamily="34" charset="-122"/>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605" t="18765" b="11277"/>
          <a:stretch/>
        </p:blipFill>
        <p:spPr>
          <a:xfrm>
            <a:off x="524934" y="953161"/>
            <a:ext cx="5788531" cy="3598334"/>
          </a:xfrm>
          <a:prstGeom prst="rect">
            <a:avLst/>
          </a:prstGeom>
          <a:ln w="12700">
            <a:solidFill>
              <a:schemeClr val="tx1"/>
            </a:solidFill>
          </a:ln>
        </p:spPr>
      </p:pic>
      <p:sp>
        <p:nvSpPr>
          <p:cNvPr id="5" name="TextBox 4"/>
          <p:cNvSpPr txBox="1"/>
          <p:nvPr/>
        </p:nvSpPr>
        <p:spPr>
          <a:xfrm>
            <a:off x="6582564" y="1999449"/>
            <a:ext cx="1835137" cy="830997"/>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注意：向混合期刊上投稿的作者，只有稿件被录用后才会被问及 </a:t>
            </a:r>
            <a:r>
              <a:rPr lang="en-US" altLang="zh-CN" sz="1200" dirty="0">
                <a:latin typeface="微软雅黑" panose="020B0503020204020204" pitchFamily="34" charset="-122"/>
                <a:ea typeface="微软雅黑" panose="020B0503020204020204" pitchFamily="34" charset="-122"/>
              </a:rPr>
              <a:t>OA </a:t>
            </a:r>
            <a:r>
              <a:rPr lang="zh-CN" altLang="en-US" sz="1200" dirty="0">
                <a:latin typeface="微软雅黑" panose="020B0503020204020204" pitchFamily="34" charset="-122"/>
                <a:ea typeface="微软雅黑" panose="020B0503020204020204" pitchFamily="34" charset="-122"/>
              </a:rPr>
              <a:t>发表相关问题。</a:t>
            </a:r>
            <a:endParaRPr 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12150875"/>
      </p:ext>
    </p:extLst>
  </p:cSld>
  <p:clrMapOvr>
    <a:masterClrMapping/>
  </p:clrMapOvr>
  <p:transition spd="med">
    <p:cover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4896"/>
            <a:ext cx="7772400" cy="498057"/>
          </a:xfrm>
        </p:spPr>
        <p:txBody>
          <a:bodyPr/>
          <a:lstStyle/>
          <a:p>
            <a:r>
              <a:rPr lang="zh-CN" altLang="en-US" sz="2800" dirty="0">
                <a:latin typeface="微软雅黑" panose="020B0503020204020204" pitchFamily="34" charset="-122"/>
                <a:ea typeface="微软雅黑" panose="020B0503020204020204" pitchFamily="34" charset="-122"/>
              </a:rPr>
              <a:t>稿件录用后 </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选择版权许可</a:t>
            </a:r>
            <a:endParaRPr lang="en-US" sz="2800" dirty="0">
              <a:latin typeface="微软雅黑" panose="020B0503020204020204" pitchFamily="34" charset="-122"/>
              <a:ea typeface="微软雅黑" panose="020B0503020204020204" pitchFamily="34" charset="-122"/>
            </a:endParaRPr>
          </a:p>
        </p:txBody>
      </p:sp>
      <p:sp>
        <p:nvSpPr>
          <p:cNvPr id="3" name="Content Placeholder 2"/>
          <p:cNvSpPr>
            <a:spLocks noGrp="1"/>
          </p:cNvSpPr>
          <p:nvPr>
            <p:ph idx="1"/>
          </p:nvPr>
        </p:nvSpPr>
        <p:spPr>
          <a:xfrm>
            <a:off x="457200" y="1063229"/>
            <a:ext cx="8229600" cy="3306366"/>
          </a:xfrm>
        </p:spPr>
        <p:txBody>
          <a:bodyPr>
            <a:noAutofit/>
          </a:bodyPr>
          <a:lstStyle/>
          <a:p>
            <a:pPr marL="0" indent="0">
              <a:buNone/>
            </a:pPr>
            <a:r>
              <a:rPr lang="zh-CN" altLang="en-US" sz="1500" dirty="0">
                <a:latin typeface="微软雅黑" panose="020B0503020204020204" pitchFamily="34" charset="-122"/>
                <a:ea typeface="微软雅黑" panose="020B0503020204020204" pitchFamily="34" charset="-122"/>
              </a:rPr>
              <a:t>录用后，系统将提示作者使用电子版权表格（</a:t>
            </a:r>
            <a:r>
              <a:rPr lang="en-US" altLang="zh-CN" sz="1500" dirty="0" err="1">
                <a:latin typeface="微软雅黑" panose="020B0503020204020204" pitchFamily="34" charset="-122"/>
                <a:ea typeface="微软雅黑" panose="020B0503020204020204" pitchFamily="34" charset="-122"/>
              </a:rPr>
              <a:t>eCF</a:t>
            </a:r>
            <a:r>
              <a:rPr lang="zh-CN" altLang="en-US" sz="1500" dirty="0">
                <a:latin typeface="微软雅黑" panose="020B0503020204020204" pitchFamily="34" charset="-122"/>
                <a:ea typeface="微软雅黑" panose="020B0503020204020204" pitchFamily="34" charset="-122"/>
              </a:rPr>
              <a:t>）选择其版权许可。</a:t>
            </a:r>
            <a:endParaRPr lang="en-US" sz="1500" dirty="0">
              <a:latin typeface="微软雅黑" panose="020B0503020204020204" pitchFamily="34" charset="-122"/>
              <a:ea typeface="微软雅黑" panose="020B0503020204020204" pitchFamily="34" charset="-122"/>
            </a:endParaRPr>
          </a:p>
          <a:p>
            <a:r>
              <a:rPr lang="zh-CN" altLang="en-US" sz="1500" dirty="0">
                <a:latin typeface="微软雅黑" panose="020B0503020204020204" pitchFamily="34" charset="-122"/>
                <a:ea typeface="微软雅黑" panose="020B0503020204020204" pitchFamily="34" charset="-122"/>
              </a:rPr>
              <a:t>在混合期刊上发表论文的作者可以选择：</a:t>
            </a:r>
            <a:endParaRPr lang="en-US" sz="1500" dirty="0">
              <a:latin typeface="微软雅黑" panose="020B0503020204020204" pitchFamily="34" charset="-122"/>
              <a:ea typeface="微软雅黑" panose="020B0503020204020204" pitchFamily="34" charset="-122"/>
            </a:endParaRPr>
          </a:p>
          <a:p>
            <a:pPr lvl="1"/>
            <a:r>
              <a:rPr lang="zh-CN" altLang="en-US" sz="1275" dirty="0">
                <a:latin typeface="微软雅黑" panose="020B0503020204020204" pitchFamily="34" charset="-122"/>
                <a:ea typeface="微软雅黑" panose="020B0503020204020204" pitchFamily="34" charset="-122"/>
              </a:rPr>
              <a:t>传统许可（将版权转让给出版商，文章以读者付费模式发布）</a:t>
            </a:r>
            <a:endParaRPr lang="en-US" sz="1275" dirty="0">
              <a:latin typeface="微软雅黑" panose="020B0503020204020204" pitchFamily="34" charset="-122"/>
              <a:ea typeface="微软雅黑" panose="020B0503020204020204" pitchFamily="34" charset="-122"/>
            </a:endParaRPr>
          </a:p>
          <a:p>
            <a:pPr lvl="1"/>
            <a:r>
              <a:rPr lang="en-US" altLang="zh-CN" sz="1275" b="1" dirty="0">
                <a:latin typeface="微软雅黑" panose="020B0503020204020204" pitchFamily="34" charset="-122"/>
                <a:ea typeface="微软雅黑" panose="020B0503020204020204" pitchFamily="34" charset="-122"/>
              </a:rPr>
              <a:t>CC BY 4.0 </a:t>
            </a:r>
            <a:r>
              <a:rPr lang="zh-CN" altLang="en-US" sz="1275" dirty="0">
                <a:latin typeface="微软雅黑" panose="020B0503020204020204" pitchFamily="34" charset="-122"/>
                <a:ea typeface="微软雅黑" panose="020B0503020204020204" pitchFamily="34" charset="-122"/>
              </a:rPr>
              <a:t>许可（作者保留版权，文章以开放获取方式发布）
</a:t>
            </a:r>
            <a:r>
              <a:rPr lang="en-US" altLang="zh-CN" sz="1275" b="1" dirty="0">
                <a:latin typeface="微软雅黑" panose="020B0503020204020204" pitchFamily="34" charset="-122"/>
                <a:ea typeface="微软雅黑" panose="020B0503020204020204" pitchFamily="34" charset="-122"/>
              </a:rPr>
              <a:t>CC BY NC-ND </a:t>
            </a:r>
            <a:r>
              <a:rPr lang="zh-CN" altLang="en-US" sz="1275" dirty="0">
                <a:latin typeface="微软雅黑" panose="020B0503020204020204" pitchFamily="34" charset="-122"/>
                <a:ea typeface="微软雅黑" panose="020B0503020204020204" pitchFamily="34" charset="-122"/>
              </a:rPr>
              <a:t>许可（比 </a:t>
            </a:r>
            <a:r>
              <a:rPr lang="en-US" altLang="zh-CN" sz="1275" dirty="0">
                <a:latin typeface="微软雅黑" panose="020B0503020204020204" pitchFamily="34" charset="-122"/>
                <a:ea typeface="微软雅黑" panose="020B0503020204020204" pitchFamily="34" charset="-122"/>
              </a:rPr>
              <a:t>CC BY </a:t>
            </a:r>
            <a:r>
              <a:rPr lang="zh-CN" altLang="en-US" sz="1275" dirty="0">
                <a:latin typeface="微软雅黑" panose="020B0503020204020204" pitchFamily="34" charset="-122"/>
                <a:ea typeface="微软雅黑" panose="020B0503020204020204" pitchFamily="34" charset="-122"/>
              </a:rPr>
              <a:t>更严格的许可，文章不得用于商业目的，也不得以任何方式更改文章）</a:t>
            </a:r>
            <a:endParaRPr lang="en-US" sz="1275" dirty="0">
              <a:latin typeface="微软雅黑" panose="020B0503020204020204" pitchFamily="34" charset="-122"/>
              <a:ea typeface="微软雅黑" panose="020B0503020204020204" pitchFamily="34" charset="-122"/>
            </a:endParaRPr>
          </a:p>
          <a:p>
            <a:r>
              <a:rPr lang="zh-CN" altLang="en-US" sz="1500" dirty="0">
                <a:latin typeface="微软雅黑" panose="020B0503020204020204" pitchFamily="34" charset="-122"/>
                <a:ea typeface="微软雅黑" panose="020B0503020204020204" pitchFamily="34" charset="-122"/>
              </a:rPr>
              <a:t>在完全 </a:t>
            </a:r>
            <a:r>
              <a:rPr lang="en-US" altLang="zh-CN" sz="1500" dirty="0">
                <a:latin typeface="微软雅黑" panose="020B0503020204020204" pitchFamily="34" charset="-122"/>
                <a:ea typeface="微软雅黑" panose="020B0503020204020204" pitchFamily="34" charset="-122"/>
              </a:rPr>
              <a:t>OA </a:t>
            </a:r>
            <a:r>
              <a:rPr lang="zh-CN" altLang="en-US" sz="1500" dirty="0">
                <a:latin typeface="微软雅黑" panose="020B0503020204020204" pitchFamily="34" charset="-122"/>
                <a:ea typeface="微软雅黑" panose="020B0503020204020204" pitchFamily="34" charset="-122"/>
              </a:rPr>
              <a:t>期刊上发表论文的作者可以选择 </a:t>
            </a:r>
            <a:r>
              <a:rPr lang="en-US" altLang="zh-CN" sz="1500" dirty="0">
                <a:latin typeface="微软雅黑" panose="020B0503020204020204" pitchFamily="34" charset="-122"/>
                <a:ea typeface="微软雅黑" panose="020B0503020204020204" pitchFamily="34" charset="-122"/>
              </a:rPr>
              <a:t>CC BY </a:t>
            </a:r>
            <a:r>
              <a:rPr lang="zh-CN" altLang="en-US" sz="1500" dirty="0">
                <a:latin typeface="微软雅黑" panose="020B0503020204020204" pitchFamily="34" charset="-122"/>
                <a:ea typeface="微软雅黑" panose="020B0503020204020204" pitchFamily="34" charset="-122"/>
              </a:rPr>
              <a:t>或 </a:t>
            </a:r>
            <a:r>
              <a:rPr lang="en-US" altLang="zh-CN" sz="1500" dirty="0">
                <a:latin typeface="微软雅黑" panose="020B0503020204020204" pitchFamily="34" charset="-122"/>
                <a:ea typeface="微软雅黑" panose="020B0503020204020204" pitchFamily="34" charset="-122"/>
              </a:rPr>
              <a:t>CC BY NC-ND </a:t>
            </a:r>
            <a:r>
              <a:rPr lang="zh-CN" altLang="en-US" sz="1500" dirty="0">
                <a:latin typeface="微软雅黑" panose="020B0503020204020204" pitchFamily="34" charset="-122"/>
                <a:ea typeface="微软雅黑" panose="020B0503020204020204" pitchFamily="34" charset="-122"/>
              </a:rPr>
              <a:t>许可。</a:t>
            </a:r>
            <a:endParaRPr lang="en-US" altLang="zh-CN" sz="1500" dirty="0">
              <a:latin typeface="微软雅黑" panose="020B0503020204020204" pitchFamily="34" charset="-122"/>
              <a:ea typeface="微软雅黑" panose="020B0503020204020204" pitchFamily="34" charset="-122"/>
            </a:endParaRPr>
          </a:p>
          <a:p>
            <a:pPr marL="0" indent="0">
              <a:buNone/>
            </a:pPr>
            <a:r>
              <a:rPr lang="zh-CN" altLang="en-US" sz="1500" dirty="0">
                <a:latin typeface="微软雅黑" panose="020B0503020204020204" pitchFamily="34" charset="-122"/>
                <a:ea typeface="微软雅黑" panose="020B0503020204020204" pitchFamily="34" charset="-122"/>
              </a:rPr>
              <a:t>作者应确认所属机构对许可设置的限制。
</a:t>
            </a:r>
            <a:endParaRPr lang="en-US" sz="1500" dirty="0">
              <a:latin typeface="微软雅黑" panose="020B0503020204020204" pitchFamily="34" charset="-122"/>
              <a:ea typeface="微软雅黑" panose="020B0503020204020204" pitchFamily="34" charset="-122"/>
            </a:endParaRPr>
          </a:p>
        </p:txBody>
      </p:sp>
      <p:pic>
        <p:nvPicPr>
          <p:cNvPr id="7" name="图片 6" descr="图形用户界面, 文本, 应用程序, 电子邮件, 网站&#10;&#10;描述已自动生成">
            <a:extLst>
              <a:ext uri="{FF2B5EF4-FFF2-40B4-BE49-F238E27FC236}">
                <a16:creationId xmlns:a16="http://schemas.microsoft.com/office/drawing/2014/main" id="{93B283BC-5E30-4156-9D5A-BC4B1B7F19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4068" y="3158340"/>
            <a:ext cx="4243301" cy="1723357"/>
          </a:xfrm>
          <a:prstGeom prst="rect">
            <a:avLst/>
          </a:prstGeom>
          <a:ln>
            <a:solidFill>
              <a:schemeClr val="bg1">
                <a:lumMod val="75000"/>
              </a:schemeClr>
            </a:solidFill>
          </a:ln>
        </p:spPr>
      </p:pic>
      <p:sp>
        <p:nvSpPr>
          <p:cNvPr id="8" name="矩形 7">
            <a:extLst>
              <a:ext uri="{FF2B5EF4-FFF2-40B4-BE49-F238E27FC236}">
                <a16:creationId xmlns:a16="http://schemas.microsoft.com/office/drawing/2014/main" id="{2CEAE68C-A412-4DBF-BF8B-C07D2D06A0AF}"/>
              </a:ext>
            </a:extLst>
          </p:cNvPr>
          <p:cNvSpPr/>
          <p:nvPr/>
        </p:nvSpPr>
        <p:spPr>
          <a:xfrm>
            <a:off x="4753991" y="4643822"/>
            <a:ext cx="1535124" cy="2260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文本框 11">
            <a:extLst>
              <a:ext uri="{FF2B5EF4-FFF2-40B4-BE49-F238E27FC236}">
                <a16:creationId xmlns:a16="http://schemas.microsoft.com/office/drawing/2014/main" id="{F07A714E-AECD-45D7-A1E9-1F01A2DA9BA7}"/>
              </a:ext>
            </a:extLst>
          </p:cNvPr>
          <p:cNvSpPr txBox="1"/>
          <p:nvPr/>
        </p:nvSpPr>
        <p:spPr>
          <a:xfrm>
            <a:off x="457201" y="4559871"/>
            <a:ext cx="3737499" cy="300082"/>
          </a:xfrm>
          <a:prstGeom prst="rect">
            <a:avLst/>
          </a:prstGeom>
          <a:noFill/>
        </p:spPr>
        <p:txBody>
          <a:bodyPr wrap="square">
            <a:spAutoFit/>
          </a:bodyPr>
          <a:lstStyle/>
          <a:p>
            <a:r>
              <a:rPr lang="en-US" altLang="zh-CN" sz="1350" dirty="0">
                <a:hlinkClick r:id="rId3"/>
              </a:rPr>
              <a:t>https://creativecommons.org/about/cclicenses/</a:t>
            </a:r>
            <a:r>
              <a:rPr lang="en-US" altLang="zh-CN" sz="1350" dirty="0"/>
              <a:t> </a:t>
            </a:r>
            <a:endParaRPr lang="zh-CN" altLang="en-US" sz="1350" dirty="0"/>
          </a:p>
        </p:txBody>
      </p:sp>
      <p:pic>
        <p:nvPicPr>
          <p:cNvPr id="15" name="图片 14" descr="卡通画&#10;&#10;低可信度描述已自动生成">
            <a:extLst>
              <a:ext uri="{FF2B5EF4-FFF2-40B4-BE49-F238E27FC236}">
                <a16:creationId xmlns:a16="http://schemas.microsoft.com/office/drawing/2014/main" id="{0FD0C120-4427-438F-8DD0-C4F9A042F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074" y="3715669"/>
            <a:ext cx="1514033" cy="529724"/>
          </a:xfrm>
          <a:prstGeom prst="rect">
            <a:avLst/>
          </a:prstGeom>
        </p:spPr>
      </p:pic>
      <p:pic>
        <p:nvPicPr>
          <p:cNvPr id="17" name="图片 16" descr="卡通画&#10;&#10;低可信度描述已自动生成">
            <a:extLst>
              <a:ext uri="{FF2B5EF4-FFF2-40B4-BE49-F238E27FC236}">
                <a16:creationId xmlns:a16="http://schemas.microsoft.com/office/drawing/2014/main" id="{846EECCB-2706-46E6-8573-A5E3DE3F20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0777" y="3715669"/>
            <a:ext cx="1514033" cy="529724"/>
          </a:xfrm>
          <a:prstGeom prst="rect">
            <a:avLst/>
          </a:prstGeom>
        </p:spPr>
      </p:pic>
    </p:spTree>
    <p:extLst>
      <p:ext uri="{BB962C8B-B14F-4D97-AF65-F5344CB8AC3E}">
        <p14:creationId xmlns:p14="http://schemas.microsoft.com/office/powerpoint/2010/main" val="3804504912"/>
      </p:ext>
    </p:extLst>
  </p:cSld>
  <p:clrMapOvr>
    <a:masterClrMapping/>
  </p:clrMapOvr>
  <p:transition spd="med">
    <p:cover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222"/>
            <a:ext cx="8313821" cy="734616"/>
          </a:xfrm>
        </p:spPr>
        <p:txBody>
          <a:bodyPr/>
          <a:lstStyle/>
          <a:p>
            <a:r>
              <a:rPr lang="en-US" sz="2700" dirty="0" err="1"/>
              <a:t>RightsLink</a:t>
            </a:r>
            <a:r>
              <a:rPr lang="en-US" sz="2700" dirty="0"/>
              <a:t> for Scientific Communications (RLSC)</a:t>
            </a:r>
          </a:p>
        </p:txBody>
      </p:sp>
      <p:sp>
        <p:nvSpPr>
          <p:cNvPr id="3" name="Content Placeholder 2"/>
          <p:cNvSpPr>
            <a:spLocks noGrp="1"/>
          </p:cNvSpPr>
          <p:nvPr>
            <p:ph idx="1"/>
          </p:nvPr>
        </p:nvSpPr>
        <p:spPr>
          <a:xfrm>
            <a:off x="457200" y="1173517"/>
            <a:ext cx="7731253" cy="3324056"/>
          </a:xfrm>
        </p:spPr>
        <p:txBody>
          <a:bodyPr>
            <a:normAutofit/>
          </a:bodyPr>
          <a:lstStyle/>
          <a:p>
            <a:pPr>
              <a:lnSpc>
                <a:spcPct val="150000"/>
              </a:lnSpc>
            </a:pPr>
            <a:r>
              <a:rPr lang="zh-CN" altLang="en-US" sz="1500" dirty="0">
                <a:latin typeface="微软雅黑" panose="020B0503020204020204" pitchFamily="34" charset="-122"/>
                <a:ea typeface="微软雅黑" panose="020B0503020204020204" pitchFamily="34" charset="-122"/>
              </a:rPr>
              <a:t>所有文章处理费用</a:t>
            </a:r>
            <a:r>
              <a:rPr lang="en-US" altLang="zh-CN" sz="1500" dirty="0">
                <a:latin typeface="微软雅黑" panose="020B0503020204020204" pitchFamily="34" charset="-122"/>
                <a:ea typeface="微软雅黑" panose="020B0503020204020204" pitchFamily="34" charset="-122"/>
              </a:rPr>
              <a:t> </a:t>
            </a:r>
            <a:r>
              <a:rPr lang="en-US" sz="1500" dirty="0">
                <a:latin typeface="微软雅黑" panose="020B0503020204020204" pitchFamily="34" charset="-122"/>
                <a:ea typeface="微软雅黑" panose="020B0503020204020204" pitchFamily="34" charset="-122"/>
              </a:rPr>
              <a:t>(APC) </a:t>
            </a:r>
            <a:r>
              <a:rPr lang="zh-CN" altLang="en-US" sz="1500" dirty="0">
                <a:latin typeface="微软雅黑" panose="020B0503020204020204" pitchFamily="34" charset="-122"/>
                <a:ea typeface="微软雅黑" panose="020B0503020204020204" pitchFamily="34" charset="-122"/>
              </a:rPr>
              <a:t>都通过 </a:t>
            </a:r>
            <a:r>
              <a:rPr lang="en-US" sz="1500" dirty="0">
                <a:latin typeface="微软雅黑" panose="020B0503020204020204" pitchFamily="34" charset="-122"/>
                <a:ea typeface="微软雅黑" panose="020B0503020204020204" pitchFamily="34" charset="-122"/>
              </a:rPr>
              <a:t>RLSC </a:t>
            </a:r>
            <a:r>
              <a:rPr lang="zh-CN" altLang="en-US" sz="1500" dirty="0">
                <a:latin typeface="微软雅黑" panose="020B0503020204020204" pitchFamily="34" charset="-122"/>
                <a:ea typeface="微软雅黑" panose="020B0503020204020204" pitchFamily="34" charset="-122"/>
              </a:rPr>
              <a:t>处理。</a:t>
            </a:r>
            <a:endParaRPr lang="en-US" sz="1500" dirty="0">
              <a:latin typeface="微软雅黑" panose="020B0503020204020204" pitchFamily="34" charset="-122"/>
              <a:ea typeface="微软雅黑" panose="020B0503020204020204" pitchFamily="34" charset="-122"/>
            </a:endParaRPr>
          </a:p>
          <a:p>
            <a:pPr>
              <a:lnSpc>
                <a:spcPct val="150000"/>
              </a:lnSpc>
            </a:pPr>
            <a:r>
              <a:rPr lang="zh-CN" altLang="en-US" sz="1500" dirty="0">
                <a:latin typeface="微软雅黑" panose="020B0503020204020204" pitchFamily="34" charset="-122"/>
                <a:ea typeface="微软雅黑" panose="020B0503020204020204" pitchFamily="34" charset="-122"/>
              </a:rPr>
              <a:t>文章录用后，作者将收到一封电子邮件，提示他们通过 </a:t>
            </a:r>
            <a:r>
              <a:rPr lang="en-US" altLang="zh-CN" sz="1500" dirty="0">
                <a:latin typeface="微软雅黑" panose="020B0503020204020204" pitchFamily="34" charset="-122"/>
                <a:ea typeface="微软雅黑" panose="020B0503020204020204" pitchFamily="34" charset="-122"/>
              </a:rPr>
              <a:t>RLSC </a:t>
            </a:r>
            <a:r>
              <a:rPr lang="zh-CN" altLang="en-US" sz="1500" dirty="0">
                <a:latin typeface="微软雅黑" panose="020B0503020204020204" pitchFamily="34" charset="-122"/>
                <a:ea typeface="微软雅黑" panose="020B0503020204020204" pitchFamily="34" charset="-122"/>
              </a:rPr>
              <a:t>支付所有费用。</a:t>
            </a:r>
            <a:endParaRPr lang="en-US" altLang="zh-CN" sz="1500" dirty="0">
              <a:latin typeface="微软雅黑" panose="020B0503020204020204" pitchFamily="34" charset="-122"/>
              <a:ea typeface="微软雅黑" panose="020B0503020204020204" pitchFamily="34" charset="-122"/>
            </a:endParaRPr>
          </a:p>
          <a:p>
            <a:pPr>
              <a:lnSpc>
                <a:spcPct val="150000"/>
              </a:lnSpc>
            </a:pPr>
            <a:r>
              <a:rPr lang="zh-CN" altLang="en-US" sz="1500" dirty="0">
                <a:latin typeface="微软雅黑" panose="020B0503020204020204" pitchFamily="34" charset="-122"/>
                <a:ea typeface="微软雅黑" panose="020B0503020204020204" pitchFamily="34" charset="-122"/>
              </a:rPr>
              <a:t>我校通讯作者可以在支付 </a:t>
            </a:r>
            <a:r>
              <a:rPr lang="en-US" altLang="zh-CN" sz="1500" dirty="0">
                <a:latin typeface="微软雅黑" panose="020B0503020204020204" pitchFamily="34" charset="-122"/>
                <a:ea typeface="微软雅黑" panose="020B0503020204020204" pitchFamily="34" charset="-122"/>
              </a:rPr>
              <a:t>APC </a:t>
            </a:r>
            <a:r>
              <a:rPr lang="zh-CN" altLang="en-US" sz="1500" dirty="0">
                <a:latin typeface="微软雅黑" panose="020B0503020204020204" pitchFamily="34" charset="-122"/>
                <a:ea typeface="微软雅黑" panose="020B0503020204020204" pitchFamily="34" charset="-122"/>
              </a:rPr>
              <a:t>时享受 </a:t>
            </a:r>
            <a:r>
              <a:rPr lang="en-US" altLang="zh-CN" sz="1500" dirty="0">
                <a:latin typeface="微软雅黑" panose="020B0503020204020204" pitchFamily="34" charset="-122"/>
                <a:ea typeface="微软雅黑" panose="020B0503020204020204" pitchFamily="34" charset="-122"/>
              </a:rPr>
              <a:t>10% </a:t>
            </a:r>
            <a:r>
              <a:rPr lang="zh-CN" altLang="en-US" sz="1500" dirty="0">
                <a:latin typeface="微软雅黑" panose="020B0503020204020204" pitchFamily="34" charset="-122"/>
                <a:ea typeface="微软雅黑" panose="020B0503020204020204" pitchFamily="34" charset="-122"/>
              </a:rPr>
              <a:t>的优惠。</a:t>
            </a:r>
          </a:p>
        </p:txBody>
      </p:sp>
    </p:spTree>
    <p:extLst>
      <p:ext uri="{BB962C8B-B14F-4D97-AF65-F5344CB8AC3E}">
        <p14:creationId xmlns:p14="http://schemas.microsoft.com/office/powerpoint/2010/main" val="3745744700"/>
      </p:ext>
    </p:extLst>
  </p:cSld>
  <p:clrMapOvr>
    <a:masterClrMapping/>
  </p:clrMapOvr>
  <p:transition spd="med">
    <p:cover dir="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62284" y="903081"/>
            <a:ext cx="4206110" cy="715581"/>
          </a:xfrm>
          <a:prstGeom prst="rect">
            <a:avLst/>
          </a:prstGeom>
          <a:noFill/>
        </p:spPr>
        <p:txBody>
          <a:bodyPr wrap="square" rtlCol="0">
            <a:spAutoFit/>
          </a:bodyPr>
          <a:lstStyle/>
          <a:p>
            <a:r>
              <a:rPr lang="zh-CN" altLang="en-US" sz="1350" dirty="0">
                <a:latin typeface="微软雅黑" panose="020B0503020204020204" pitchFamily="34" charset="-122"/>
                <a:ea typeface="微软雅黑" panose="020B0503020204020204" pitchFamily="34" charset="-122"/>
              </a:rPr>
              <a:t>文章录用后，作者将收到一封电子邮件通知，并提示他们通过</a:t>
            </a:r>
            <a:r>
              <a:rPr lang="en-US" altLang="zh-CN" sz="1350" dirty="0">
                <a:latin typeface="微软雅黑" panose="020B0503020204020204" pitchFamily="34" charset="-122"/>
                <a:ea typeface="微软雅黑" panose="020B0503020204020204" pitchFamily="34" charset="-122"/>
              </a:rPr>
              <a:t>RLSC</a:t>
            </a:r>
            <a:r>
              <a:rPr lang="zh-CN" altLang="en-US" sz="1350" dirty="0">
                <a:latin typeface="微软雅黑" panose="020B0503020204020204" pitchFamily="34" charset="-122"/>
                <a:ea typeface="微软雅黑" panose="020B0503020204020204" pitchFamily="34" charset="-122"/>
              </a:rPr>
              <a:t>支付费用。
</a:t>
            </a:r>
            <a:endParaRPr lang="en-US" sz="1350" dirty="0">
              <a:latin typeface="微软雅黑" panose="020B0503020204020204" pitchFamily="34" charset="-122"/>
              <a:ea typeface="微软雅黑" panose="020B0503020204020204" pitchFamily="34" charset="-122"/>
            </a:endParaRPr>
          </a:p>
        </p:txBody>
      </p:sp>
      <p:sp>
        <p:nvSpPr>
          <p:cNvPr id="8" name="Title 1"/>
          <p:cNvSpPr>
            <a:spLocks noGrp="1"/>
          </p:cNvSpPr>
          <p:nvPr>
            <p:ph type="title"/>
          </p:nvPr>
        </p:nvSpPr>
        <p:spPr>
          <a:xfrm>
            <a:off x="457200" y="653349"/>
            <a:ext cx="8229600" cy="499464"/>
          </a:xfrm>
        </p:spPr>
        <p:txBody>
          <a:bodyPr/>
          <a:lstStyle/>
          <a:p>
            <a:r>
              <a:rPr lang="zh-CN" altLang="en-US" sz="2800" dirty="0">
                <a:latin typeface="微软雅黑" panose="020B0503020204020204" pitchFamily="34" charset="-122"/>
                <a:ea typeface="微软雅黑" panose="020B0503020204020204" pitchFamily="34" charset="-122"/>
              </a:rPr>
              <a:t>录用通知与付费提示
</a:t>
            </a:r>
            <a:endParaRPr lang="en-US" sz="2800" dirty="0">
              <a:latin typeface="微软雅黑" panose="020B0503020204020204" pitchFamily="34" charset="-122"/>
              <a:ea typeface="微软雅黑" panose="020B0503020204020204" pitchFamily="34" charset="-122"/>
            </a:endParaRPr>
          </a:p>
        </p:txBody>
      </p:sp>
      <p:pic>
        <p:nvPicPr>
          <p:cNvPr id="9" name="Picture 8"/>
          <p:cNvPicPr/>
          <p:nvPr/>
        </p:nvPicPr>
        <p:blipFill>
          <a:blip r:embed="rId2"/>
          <a:stretch>
            <a:fillRect/>
          </a:stretch>
        </p:blipFill>
        <p:spPr>
          <a:xfrm>
            <a:off x="1571579" y="903081"/>
            <a:ext cx="1921669" cy="3800475"/>
          </a:xfrm>
          <a:prstGeom prst="rect">
            <a:avLst/>
          </a:prstGeom>
          <a:ln w="3175">
            <a:solidFill>
              <a:schemeClr val="tx1"/>
            </a:solidFill>
          </a:ln>
        </p:spPr>
      </p:pic>
      <p:pic>
        <p:nvPicPr>
          <p:cNvPr id="10" name="Picture 9"/>
          <p:cNvPicPr/>
          <p:nvPr/>
        </p:nvPicPr>
        <p:blipFill>
          <a:blip r:embed="rId3"/>
          <a:stretch>
            <a:fillRect/>
          </a:stretch>
        </p:blipFill>
        <p:spPr>
          <a:xfrm>
            <a:off x="4222978" y="1793306"/>
            <a:ext cx="2857684" cy="2965686"/>
          </a:xfrm>
          <a:prstGeom prst="rect">
            <a:avLst/>
          </a:prstGeom>
          <a:ln w="3175">
            <a:solidFill>
              <a:schemeClr val="tx1"/>
            </a:solidFill>
          </a:ln>
        </p:spPr>
      </p:pic>
    </p:spTree>
    <p:extLst>
      <p:ext uri="{BB962C8B-B14F-4D97-AF65-F5344CB8AC3E}">
        <p14:creationId xmlns:p14="http://schemas.microsoft.com/office/powerpoint/2010/main" val="2571865436"/>
      </p:ext>
    </p:extLst>
  </p:cSld>
  <p:clrMapOvr>
    <a:masterClrMapping/>
  </p:clrMapOvr>
  <p:transition spd="med">
    <p:cover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328613"/>
            <a:ext cx="8229600" cy="435141"/>
          </a:xfrm>
        </p:spPr>
        <p:txBody>
          <a:bodyPr/>
          <a:lstStyle/>
          <a:p>
            <a:r>
              <a:rPr lang="zh-CN" altLang="en-US" sz="2800" dirty="0">
                <a:latin typeface="微软雅黑" panose="020B0503020204020204" pitchFamily="34" charset="-122"/>
                <a:ea typeface="微软雅黑" panose="020B0503020204020204" pitchFamily="34" charset="-122"/>
              </a:rPr>
              <a:t>费用估算页面</a:t>
            </a:r>
            <a:endParaRPr lang="en-US" sz="2800" dirty="0">
              <a:latin typeface="微软雅黑" panose="020B0503020204020204" pitchFamily="34" charset="-122"/>
              <a:ea typeface="微软雅黑" panose="020B0503020204020204" pitchFamily="34" charset="-122"/>
            </a:endParaRPr>
          </a:p>
        </p:txBody>
      </p:sp>
      <p:pic>
        <p:nvPicPr>
          <p:cNvPr id="7" name="Picture 6"/>
          <p:cNvPicPr/>
          <p:nvPr/>
        </p:nvPicPr>
        <p:blipFill rotWithShape="1">
          <a:blip r:embed="rId2">
            <a:extLst>
              <a:ext uri="{28A0092B-C50C-407E-A947-70E740481C1C}">
                <a14:useLocalDpi xmlns:a14="http://schemas.microsoft.com/office/drawing/2010/main" val="0"/>
              </a:ext>
            </a:extLst>
          </a:blip>
          <a:srcRect t="29575"/>
          <a:stretch/>
        </p:blipFill>
        <p:spPr>
          <a:xfrm>
            <a:off x="260350" y="874141"/>
            <a:ext cx="8719174" cy="2713610"/>
          </a:xfrm>
          <a:prstGeom prst="rect">
            <a:avLst/>
          </a:prstGeom>
          <a:ln w="3175">
            <a:solidFill>
              <a:schemeClr val="tx1"/>
            </a:solidFill>
          </a:ln>
        </p:spPr>
      </p:pic>
      <p:sp>
        <p:nvSpPr>
          <p:cNvPr id="8" name="Up Arrow 16">
            <a:extLst>
              <a:ext uri="{FF2B5EF4-FFF2-40B4-BE49-F238E27FC236}">
                <a16:creationId xmlns:a16="http://schemas.microsoft.com/office/drawing/2014/main" id="{CB59F0E9-7622-4EB4-8500-3C30D6BE37A3}"/>
              </a:ext>
            </a:extLst>
          </p:cNvPr>
          <p:cNvSpPr/>
          <p:nvPr/>
        </p:nvSpPr>
        <p:spPr>
          <a:xfrm rot="16889404">
            <a:off x="1588357" y="1997520"/>
            <a:ext cx="294449" cy="810782"/>
          </a:xfrm>
          <a:prstGeom prst="upArrow">
            <a:avLst>
              <a:gd name="adj1" fmla="val 33371"/>
              <a:gd name="adj2" fmla="val 7758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dirty="0"/>
          </a:p>
        </p:txBody>
      </p:sp>
      <p:sp>
        <p:nvSpPr>
          <p:cNvPr id="11" name="Rectangle 1">
            <a:extLst>
              <a:ext uri="{FF2B5EF4-FFF2-40B4-BE49-F238E27FC236}">
                <a16:creationId xmlns:a16="http://schemas.microsoft.com/office/drawing/2014/main" id="{DAA97005-0979-4B9B-83FA-8C3C4AAB6F3B}"/>
              </a:ext>
            </a:extLst>
          </p:cNvPr>
          <p:cNvSpPr/>
          <p:nvPr/>
        </p:nvSpPr>
        <p:spPr>
          <a:xfrm>
            <a:off x="2256849" y="2247063"/>
            <a:ext cx="2460624" cy="507831"/>
          </a:xfrm>
          <a:prstGeom prst="rect">
            <a:avLst/>
          </a:prstGeom>
          <a:ln w="6350"/>
        </p:spPr>
        <p:style>
          <a:lnRef idx="2">
            <a:schemeClr val="dk1"/>
          </a:lnRef>
          <a:fillRef idx="1">
            <a:schemeClr val="lt1"/>
          </a:fillRef>
          <a:effectRef idx="0">
            <a:schemeClr val="dk1"/>
          </a:effectRef>
          <a:fontRef idx="minor">
            <a:schemeClr val="dk1"/>
          </a:fontRef>
        </p:style>
        <p:txBody>
          <a:bodyPr wrap="square">
            <a:spAutoFit/>
          </a:bodyPr>
          <a:lstStyle/>
          <a:p>
            <a:r>
              <a:rPr lang="en-US" altLang="zh-CN" sz="1350" dirty="0">
                <a:latin typeface="微软雅黑" panose="020B0503020204020204" pitchFamily="34" charset="-122"/>
                <a:ea typeface="微软雅黑" panose="020B0503020204020204" pitchFamily="34" charset="-122"/>
              </a:rPr>
              <a:t>OA</a:t>
            </a:r>
            <a:r>
              <a:rPr lang="zh-CN" altLang="en-US" sz="1350" dirty="0">
                <a:latin typeface="微软雅黑" panose="020B0503020204020204" pitchFamily="34" charset="-122"/>
                <a:ea typeface="微软雅黑" panose="020B0503020204020204" pitchFamily="34" charset="-122"/>
              </a:rPr>
              <a:t>论文</a:t>
            </a:r>
            <a:r>
              <a:rPr lang="en-US" altLang="zh-CN" sz="1350" dirty="0">
                <a:latin typeface="微软雅黑" panose="020B0503020204020204" pitchFamily="34" charset="-122"/>
                <a:ea typeface="微软雅黑" panose="020B0503020204020204" pitchFamily="34" charset="-122"/>
              </a:rPr>
              <a:t>10%</a:t>
            </a:r>
            <a:r>
              <a:rPr lang="zh-CN" altLang="en-US" sz="1350" dirty="0">
                <a:latin typeface="微软雅黑" panose="020B0503020204020204" pitchFamily="34" charset="-122"/>
                <a:ea typeface="微软雅黑" panose="020B0503020204020204" pitchFamily="34" charset="-122"/>
              </a:rPr>
              <a:t>的</a:t>
            </a:r>
            <a:r>
              <a:rPr lang="en-US" altLang="zh-CN" sz="1350" dirty="0">
                <a:latin typeface="微软雅黑" panose="020B0503020204020204" pitchFamily="34" charset="-122"/>
                <a:ea typeface="微软雅黑" panose="020B0503020204020204" pitchFamily="34" charset="-122"/>
              </a:rPr>
              <a:t>APC </a:t>
            </a:r>
            <a:r>
              <a:rPr lang="zh-CN" altLang="en-US" sz="1350" dirty="0">
                <a:latin typeface="微软雅黑" panose="020B0503020204020204" pitchFamily="34" charset="-122"/>
                <a:ea typeface="微软雅黑" panose="020B0503020204020204" pitchFamily="34" charset="-122"/>
              </a:rPr>
              <a:t>减免优惠自动生效</a:t>
            </a:r>
            <a:endParaRPr lang="en-US" sz="1350" dirty="0">
              <a:latin typeface="微软雅黑" panose="020B0503020204020204" pitchFamily="34" charset="-122"/>
              <a:ea typeface="微软雅黑" panose="020B0503020204020204" pitchFamily="34" charset="-122"/>
            </a:endParaRPr>
          </a:p>
        </p:txBody>
      </p:sp>
      <p:sp>
        <p:nvSpPr>
          <p:cNvPr id="12" name="Up Arrow 9">
            <a:extLst>
              <a:ext uri="{FF2B5EF4-FFF2-40B4-BE49-F238E27FC236}">
                <a16:creationId xmlns:a16="http://schemas.microsoft.com/office/drawing/2014/main" id="{F5BDF7FF-1D0D-4670-8540-A3B70F082784}"/>
              </a:ext>
            </a:extLst>
          </p:cNvPr>
          <p:cNvSpPr/>
          <p:nvPr/>
        </p:nvSpPr>
        <p:spPr>
          <a:xfrm rot="2874757">
            <a:off x="7728569" y="2507376"/>
            <a:ext cx="366290" cy="715586"/>
          </a:xfrm>
          <a:prstGeom prst="upArrow">
            <a:avLst>
              <a:gd name="adj1" fmla="val 29642"/>
              <a:gd name="adj2" fmla="val 50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dirty="0"/>
          </a:p>
        </p:txBody>
      </p:sp>
      <p:sp>
        <p:nvSpPr>
          <p:cNvPr id="13" name="Rectangle 1">
            <a:extLst>
              <a:ext uri="{FF2B5EF4-FFF2-40B4-BE49-F238E27FC236}">
                <a16:creationId xmlns:a16="http://schemas.microsoft.com/office/drawing/2014/main" id="{38CBE231-0486-4AA3-B2E0-8C2FE288F015}"/>
              </a:ext>
            </a:extLst>
          </p:cNvPr>
          <p:cNvSpPr/>
          <p:nvPr/>
        </p:nvSpPr>
        <p:spPr>
          <a:xfrm>
            <a:off x="6143626" y="3345376"/>
            <a:ext cx="2740025" cy="507831"/>
          </a:xfrm>
          <a:prstGeom prst="rect">
            <a:avLst/>
          </a:prstGeom>
          <a:ln w="6350"/>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350" dirty="0">
                <a:latin typeface="微软雅黑" panose="020B0503020204020204" pitchFamily="34" charset="-122"/>
                <a:ea typeface="微软雅黑" panose="020B0503020204020204" pitchFamily="34" charset="-122"/>
              </a:rPr>
              <a:t>作者也可以通过</a:t>
            </a:r>
            <a:r>
              <a:rPr lang="en-US" altLang="zh-CN" sz="1350" dirty="0">
                <a:latin typeface="微软雅黑" panose="020B0503020204020204" pitchFamily="34" charset="-122"/>
                <a:ea typeface="微软雅黑" panose="020B0503020204020204" pitchFamily="34" charset="-122"/>
              </a:rPr>
              <a:t>Apply Discounts</a:t>
            </a:r>
            <a:r>
              <a:rPr lang="zh-CN" altLang="en-US" sz="1350" dirty="0">
                <a:latin typeface="微软雅黑" panose="020B0503020204020204" pitchFamily="34" charset="-122"/>
                <a:ea typeface="微软雅黑" panose="020B0503020204020204" pitchFamily="34" charset="-122"/>
              </a:rPr>
              <a:t>输入其他适用折扣</a:t>
            </a:r>
            <a:endParaRPr lang="en-US" sz="1350" dirty="0">
              <a:latin typeface="微软雅黑" panose="020B0503020204020204" pitchFamily="34" charset="-122"/>
              <a:ea typeface="微软雅黑" panose="020B0503020204020204" pitchFamily="34" charset="-122"/>
            </a:endParaRPr>
          </a:p>
        </p:txBody>
      </p:sp>
      <p:sp>
        <p:nvSpPr>
          <p:cNvPr id="14" name="Up Arrow 16">
            <a:extLst>
              <a:ext uri="{FF2B5EF4-FFF2-40B4-BE49-F238E27FC236}">
                <a16:creationId xmlns:a16="http://schemas.microsoft.com/office/drawing/2014/main" id="{383A9064-AFC3-4F44-BC86-CE25BACAD3AD}"/>
              </a:ext>
            </a:extLst>
          </p:cNvPr>
          <p:cNvSpPr/>
          <p:nvPr/>
        </p:nvSpPr>
        <p:spPr>
          <a:xfrm rot="19800945">
            <a:off x="1434170" y="2757647"/>
            <a:ext cx="294449" cy="810782"/>
          </a:xfrm>
          <a:prstGeom prst="upArrow">
            <a:avLst>
              <a:gd name="adj1" fmla="val 33371"/>
              <a:gd name="adj2" fmla="val 7758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dirty="0"/>
          </a:p>
        </p:txBody>
      </p:sp>
      <p:sp>
        <p:nvSpPr>
          <p:cNvPr id="15" name="Rectangle 1">
            <a:extLst>
              <a:ext uri="{FF2B5EF4-FFF2-40B4-BE49-F238E27FC236}">
                <a16:creationId xmlns:a16="http://schemas.microsoft.com/office/drawing/2014/main" id="{D82AE54D-B0BD-4BE5-9D4E-B6B3BD305B10}"/>
              </a:ext>
            </a:extLst>
          </p:cNvPr>
          <p:cNvSpPr/>
          <p:nvPr/>
        </p:nvSpPr>
        <p:spPr>
          <a:xfrm>
            <a:off x="1388486" y="3587750"/>
            <a:ext cx="3520064" cy="923330"/>
          </a:xfrm>
          <a:prstGeom prst="rect">
            <a:avLst/>
          </a:prstGeom>
          <a:ln w="6350"/>
        </p:spPr>
        <p:style>
          <a:lnRef idx="2">
            <a:schemeClr val="dk1"/>
          </a:lnRef>
          <a:fillRef idx="1">
            <a:schemeClr val="lt1"/>
          </a:fillRef>
          <a:effectRef idx="0">
            <a:schemeClr val="dk1"/>
          </a:effectRef>
          <a:fontRef idx="minor">
            <a:schemeClr val="dk1"/>
          </a:fontRef>
        </p:style>
        <p:txBody>
          <a:bodyPr wrap="square">
            <a:spAutoFit/>
          </a:bodyPr>
          <a:lstStyle/>
          <a:p>
            <a:r>
              <a:rPr lang="en-US" altLang="zh-CN" sz="1350" dirty="0">
                <a:latin typeface="微软雅黑" panose="020B0503020204020204" pitchFamily="34" charset="-122"/>
                <a:ea typeface="微软雅黑" panose="020B0503020204020204" pitchFamily="34" charset="-122"/>
              </a:rPr>
              <a:t>Mandatory</a:t>
            </a:r>
            <a:r>
              <a:rPr lang="zh-CN" altLang="en-US" sz="1350" dirty="0">
                <a:latin typeface="微软雅黑" panose="020B0503020204020204" pitchFamily="34" charset="-122"/>
                <a:ea typeface="微软雅黑" panose="020B0503020204020204" pitchFamily="34" charset="-122"/>
              </a:rPr>
              <a:t>提示该项费用为完成订单所必需的费用。根据期刊及文章情况不同，可能涉及超长版面费等费用。此类费用不适用</a:t>
            </a:r>
            <a:r>
              <a:rPr lang="en-US" altLang="zh-CN" sz="1350" dirty="0">
                <a:latin typeface="微软雅黑" panose="020B0503020204020204" pitchFamily="34" charset="-122"/>
                <a:ea typeface="微软雅黑" panose="020B0503020204020204" pitchFamily="34" charset="-122"/>
              </a:rPr>
              <a:t>10%</a:t>
            </a:r>
            <a:r>
              <a:rPr lang="zh-CN" altLang="en-US" sz="1350" dirty="0">
                <a:latin typeface="微软雅黑" panose="020B0503020204020204" pitchFamily="34" charset="-122"/>
                <a:ea typeface="微软雅黑" panose="020B0503020204020204" pitchFamily="34" charset="-122"/>
              </a:rPr>
              <a:t>的折扣优惠。</a:t>
            </a:r>
            <a:endParaRPr lang="en-US" sz="135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84877113"/>
      </p:ext>
    </p:extLst>
  </p:cSld>
  <p:clrMapOvr>
    <a:masterClrMapping/>
  </p:clrMapOvr>
  <p:transition spd="med">
    <p:cover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063229"/>
            <a:ext cx="2995004" cy="715581"/>
          </a:xfrm>
          <a:prstGeom prst="rect">
            <a:avLst/>
          </a:prstGeom>
          <a:noFill/>
        </p:spPr>
        <p:txBody>
          <a:bodyPr wrap="square" rtlCol="0">
            <a:spAutoFit/>
          </a:bodyPr>
          <a:lstStyle/>
          <a:p>
            <a:r>
              <a:rPr lang="en-US" altLang="zh-CN" sz="1350" dirty="0">
                <a:latin typeface="微软雅黑" panose="020B0503020204020204" pitchFamily="34" charset="-122"/>
                <a:ea typeface="微软雅黑" panose="020B0503020204020204" pitchFamily="34" charset="-122"/>
              </a:rPr>
              <a:t>RLSC </a:t>
            </a:r>
            <a:r>
              <a:rPr lang="zh-CN" altLang="en-US" sz="1350" dirty="0">
                <a:latin typeface="微软雅黑" panose="020B0503020204020204" pitchFamily="34" charset="-122"/>
                <a:ea typeface="微软雅黑" panose="020B0503020204020204" pitchFamily="34" charset="-122"/>
              </a:rPr>
              <a:t>并非由 </a:t>
            </a:r>
            <a:r>
              <a:rPr lang="en-US" altLang="zh-CN" sz="1350" dirty="0">
                <a:latin typeface="微软雅黑" panose="020B0503020204020204" pitchFamily="34" charset="-122"/>
                <a:ea typeface="微软雅黑" panose="020B0503020204020204" pitchFamily="34" charset="-122"/>
              </a:rPr>
              <a:t>IEEE </a:t>
            </a:r>
            <a:r>
              <a:rPr lang="zh-CN" altLang="en-US" sz="1350" dirty="0">
                <a:latin typeface="微软雅黑" panose="020B0503020204020204" pitchFamily="34" charset="-122"/>
                <a:ea typeface="微软雅黑" panose="020B0503020204020204" pitchFamily="34" charset="-122"/>
              </a:rPr>
              <a:t>直接管理，作者需要自行创建帐户或登录到已有的 </a:t>
            </a:r>
            <a:r>
              <a:rPr lang="en-US" altLang="zh-CN" sz="1350" dirty="0">
                <a:latin typeface="微软雅黑" panose="020B0503020204020204" pitchFamily="34" charset="-122"/>
                <a:ea typeface="微软雅黑" panose="020B0503020204020204" pitchFamily="34" charset="-122"/>
              </a:rPr>
              <a:t>RLSC </a:t>
            </a:r>
            <a:r>
              <a:rPr lang="zh-CN" altLang="en-US" sz="1350" dirty="0">
                <a:latin typeface="微软雅黑" panose="020B0503020204020204" pitchFamily="34" charset="-122"/>
                <a:ea typeface="微软雅黑" panose="020B0503020204020204" pitchFamily="34" charset="-122"/>
              </a:rPr>
              <a:t>帐户。</a:t>
            </a:r>
            <a:endParaRPr lang="en-US" sz="1350" dirty="0">
              <a:latin typeface="微软雅黑" panose="020B0503020204020204" pitchFamily="34" charset="-122"/>
              <a:ea typeface="微软雅黑" panose="020B0503020204020204" pitchFamily="34" charset="-122"/>
            </a:endParaRPr>
          </a:p>
        </p:txBody>
      </p:sp>
      <p:sp>
        <p:nvSpPr>
          <p:cNvPr id="6" name="Title 1"/>
          <p:cNvSpPr>
            <a:spLocks noGrp="1"/>
          </p:cNvSpPr>
          <p:nvPr>
            <p:ph type="title"/>
          </p:nvPr>
        </p:nvSpPr>
        <p:spPr>
          <a:xfrm>
            <a:off x="457200" y="328613"/>
            <a:ext cx="8229600" cy="599537"/>
          </a:xfrm>
        </p:spPr>
        <p:txBody>
          <a:bodyPr/>
          <a:lstStyle/>
          <a:p>
            <a:r>
              <a:rPr lang="zh-CN" altLang="en-US" sz="2800" dirty="0">
                <a:latin typeface="微软雅黑" panose="020B0503020204020204" pitchFamily="34" charset="-122"/>
                <a:ea typeface="微软雅黑" panose="020B0503020204020204" pitchFamily="34" charset="-122"/>
              </a:rPr>
              <a:t>登录 </a:t>
            </a:r>
            <a:r>
              <a:rPr lang="en-US" sz="2800" dirty="0">
                <a:latin typeface="微软雅黑" panose="020B0503020204020204" pitchFamily="34" charset="-122"/>
                <a:ea typeface="微软雅黑" panose="020B0503020204020204" pitchFamily="34" charset="-122"/>
              </a:rPr>
              <a:t>RLSC</a:t>
            </a:r>
          </a:p>
        </p:txBody>
      </p:sp>
      <p:graphicFrame>
        <p:nvGraphicFramePr>
          <p:cNvPr id="7" name="Object 6"/>
          <p:cNvGraphicFramePr>
            <a:graphicFrameLocks noChangeAspect="1"/>
          </p:cNvGraphicFramePr>
          <p:nvPr/>
        </p:nvGraphicFramePr>
        <p:xfrm>
          <a:off x="672585" y="2031582"/>
          <a:ext cx="2564233" cy="2732335"/>
        </p:xfrm>
        <a:graphic>
          <a:graphicData uri="http://schemas.openxmlformats.org/presentationml/2006/ole">
            <mc:AlternateContent xmlns:mc="http://schemas.openxmlformats.org/markup-compatibility/2006">
              <mc:Choice xmlns:v="urn:schemas-microsoft-com:vml" Requires="v">
                <p:oleObj name="Image" r:id="rId2" imgW="6006240" imgH="6399720" progId="Photoshop.Image.13">
                  <p:embed/>
                </p:oleObj>
              </mc:Choice>
              <mc:Fallback>
                <p:oleObj name="Image" r:id="rId2" imgW="6006240" imgH="6399720" progId="Photoshop.Image.13">
                  <p:embed/>
                  <p:pic>
                    <p:nvPicPr>
                      <p:cNvPr id="7" name="Object 6"/>
                      <p:cNvPicPr/>
                      <p:nvPr/>
                    </p:nvPicPr>
                    <p:blipFill>
                      <a:blip r:embed="rId3"/>
                      <a:stretch>
                        <a:fillRect/>
                      </a:stretch>
                    </p:blipFill>
                    <p:spPr>
                      <a:xfrm>
                        <a:off x="672585" y="2031582"/>
                        <a:ext cx="2564233" cy="2732335"/>
                      </a:xfrm>
                      <a:prstGeom prst="rect">
                        <a:avLst/>
                      </a:prstGeom>
                      <a:ln w="3175">
                        <a:solidFill>
                          <a:schemeClr val="tx1"/>
                        </a:solidFill>
                      </a:ln>
                    </p:spPr>
                  </p:pic>
                </p:oleObj>
              </mc:Fallback>
            </mc:AlternateContent>
          </a:graphicData>
        </a:graphic>
      </p:graphicFrame>
      <p:pic>
        <p:nvPicPr>
          <p:cNvPr id="8" name="Picture 7"/>
          <p:cNvPicPr/>
          <p:nvPr/>
        </p:nvPicPr>
        <p:blipFill>
          <a:blip r:embed="rId4">
            <a:extLst>
              <a:ext uri="{28A0092B-C50C-407E-A947-70E740481C1C}">
                <a14:useLocalDpi xmlns:a14="http://schemas.microsoft.com/office/drawing/2010/main" val="0"/>
              </a:ext>
            </a:extLst>
          </a:blip>
          <a:srcRect t="5790" b="5790"/>
          <a:stretch/>
        </p:blipFill>
        <p:spPr>
          <a:xfrm>
            <a:off x="3845855" y="411832"/>
            <a:ext cx="4565985" cy="4147136"/>
          </a:xfrm>
          <a:prstGeom prst="rect">
            <a:avLst/>
          </a:prstGeom>
          <a:ln w="3175">
            <a:solidFill>
              <a:schemeClr val="tx1"/>
            </a:solidFill>
          </a:ln>
        </p:spPr>
      </p:pic>
    </p:spTree>
    <p:extLst>
      <p:ext uri="{BB962C8B-B14F-4D97-AF65-F5344CB8AC3E}">
        <p14:creationId xmlns:p14="http://schemas.microsoft.com/office/powerpoint/2010/main" val="1633463419"/>
      </p:ext>
    </p:extLst>
  </p:cSld>
  <p:clrMapOvr>
    <a:masterClrMapping/>
  </p:clrMapOvr>
  <p:transition spd="med">
    <p:cover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950999"/>
            <a:ext cx="8203323" cy="300082"/>
          </a:xfrm>
          <a:prstGeom prst="rect">
            <a:avLst/>
          </a:prstGeom>
          <a:noFill/>
        </p:spPr>
        <p:txBody>
          <a:bodyPr wrap="square" rtlCol="0">
            <a:spAutoFit/>
          </a:bodyPr>
          <a:lstStyle/>
          <a:p>
            <a:r>
              <a:rPr lang="zh-CN" altLang="en-US" sz="1350" dirty="0">
                <a:latin typeface="微软雅黑" panose="020B0503020204020204" pitchFamily="34" charset="-122"/>
                <a:ea typeface="微软雅黑" panose="020B0503020204020204" pitchFamily="34" charset="-122"/>
              </a:rPr>
              <a:t>选择付款方式，并支付费用。</a:t>
            </a:r>
            <a:endParaRPr lang="en-US" sz="1350" dirty="0">
              <a:latin typeface="微软雅黑" panose="020B0503020204020204" pitchFamily="34" charset="-122"/>
              <a:ea typeface="微软雅黑" panose="020B0503020204020204" pitchFamily="34" charset="-122"/>
            </a:endParaRPr>
          </a:p>
        </p:txBody>
      </p:sp>
      <p:sp>
        <p:nvSpPr>
          <p:cNvPr id="8" name="Title 1"/>
          <p:cNvSpPr>
            <a:spLocks noGrp="1"/>
          </p:cNvSpPr>
          <p:nvPr>
            <p:ph type="title"/>
          </p:nvPr>
        </p:nvSpPr>
        <p:spPr>
          <a:xfrm>
            <a:off x="457200" y="328613"/>
            <a:ext cx="8229600" cy="542983"/>
          </a:xfrm>
        </p:spPr>
        <p:txBody>
          <a:bodyPr/>
          <a:lstStyle/>
          <a:p>
            <a:r>
              <a:rPr lang="zh-CN" altLang="en-US" sz="2800" dirty="0">
                <a:latin typeface="微软雅黑" panose="020B0503020204020204" pitchFamily="34" charset="-122"/>
                <a:ea typeface="微软雅黑" panose="020B0503020204020204" pitchFamily="34" charset="-122"/>
              </a:rPr>
              <a:t>支付费用</a:t>
            </a:r>
            <a:endParaRPr lang="en-US" sz="2800" dirty="0">
              <a:latin typeface="微软雅黑" panose="020B0503020204020204" pitchFamily="34" charset="-122"/>
              <a:ea typeface="微软雅黑" panose="020B0503020204020204" pitchFamily="34" charset="-122"/>
            </a:endParaRPr>
          </a:p>
        </p:txBody>
      </p:sp>
      <p:pic>
        <p:nvPicPr>
          <p:cNvPr id="12" name="图片 11" descr="图形用户界面, 文本, 应用程序&#10;&#10;描述已自动生成">
            <a:extLst>
              <a:ext uri="{FF2B5EF4-FFF2-40B4-BE49-F238E27FC236}">
                <a16:creationId xmlns:a16="http://schemas.microsoft.com/office/drawing/2014/main" id="{943AA40E-5915-45B0-83AD-C3D2AE2360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8" r="2009" b="25407"/>
          <a:stretch/>
        </p:blipFill>
        <p:spPr>
          <a:xfrm>
            <a:off x="528066" y="1401078"/>
            <a:ext cx="8164817" cy="3015475"/>
          </a:xfrm>
          <a:prstGeom prst="rect">
            <a:avLst/>
          </a:prstGeom>
        </p:spPr>
      </p:pic>
      <p:sp>
        <p:nvSpPr>
          <p:cNvPr id="13" name="Rectangle 1">
            <a:extLst>
              <a:ext uri="{FF2B5EF4-FFF2-40B4-BE49-F238E27FC236}">
                <a16:creationId xmlns:a16="http://schemas.microsoft.com/office/drawing/2014/main" id="{F9CBA632-2CC7-4DDC-BD7C-9EEAD5F1419C}"/>
              </a:ext>
            </a:extLst>
          </p:cNvPr>
          <p:cNvSpPr/>
          <p:nvPr/>
        </p:nvSpPr>
        <p:spPr>
          <a:xfrm>
            <a:off x="3085152" y="2185546"/>
            <a:ext cx="2825674" cy="553998"/>
          </a:xfrm>
          <a:prstGeom prst="rect">
            <a:avLst/>
          </a:prstGeom>
          <a:ln w="6350"/>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500" dirty="0">
                <a:latin typeface="微软雅黑" panose="020B0503020204020204" pitchFamily="34" charset="-122"/>
                <a:ea typeface="微软雅黑" panose="020B0503020204020204" pitchFamily="34" charset="-122"/>
              </a:rPr>
              <a:t>可以直接选择信用卡付款，或通过邮件索要电子票据后付款。</a:t>
            </a:r>
            <a:endParaRPr lang="zh-CN" altLang="en-US" sz="1500" dirty="0"/>
          </a:p>
        </p:txBody>
      </p:sp>
      <p:sp>
        <p:nvSpPr>
          <p:cNvPr id="15" name="TextBox 5">
            <a:extLst>
              <a:ext uri="{FF2B5EF4-FFF2-40B4-BE49-F238E27FC236}">
                <a16:creationId xmlns:a16="http://schemas.microsoft.com/office/drawing/2014/main" id="{C83D98B9-9FC3-4E0A-BC5D-4FDABED38A9E}"/>
              </a:ext>
            </a:extLst>
          </p:cNvPr>
          <p:cNvSpPr txBox="1"/>
          <p:nvPr/>
        </p:nvSpPr>
        <p:spPr>
          <a:xfrm>
            <a:off x="5910826" y="3696211"/>
            <a:ext cx="1320800" cy="1015663"/>
          </a:xfrm>
          <a:prstGeom prst="rect">
            <a:avLst/>
          </a:prstGeom>
          <a:solidFill>
            <a:schemeClr val="bg1"/>
          </a:solidFill>
          <a:ln>
            <a:solidFill>
              <a:schemeClr val="tx1"/>
            </a:solidFill>
          </a:ln>
        </p:spPr>
        <p:txBody>
          <a:bodyPr wrap="square" rtlCol="0">
            <a:spAutoFit/>
          </a:bodyPr>
          <a:lstStyle/>
          <a:p>
            <a:r>
              <a:rPr lang="zh-CN" altLang="en-US" sz="1500" dirty="0">
                <a:latin typeface="微软雅黑" panose="020B0503020204020204" pitchFamily="34" charset="-122"/>
                <a:ea typeface="微软雅黑" panose="020B0503020204020204" pitchFamily="34" charset="-122"/>
              </a:rPr>
              <a:t>如果需要 </a:t>
            </a:r>
            <a:r>
              <a:rPr lang="en-US" altLang="zh-CN" sz="1500" dirty="0">
                <a:latin typeface="微软雅黑" panose="020B0503020204020204" pitchFamily="34" charset="-122"/>
                <a:ea typeface="微软雅黑" panose="020B0503020204020204" pitchFamily="34" charset="-122"/>
              </a:rPr>
              <a:t>PO </a:t>
            </a:r>
            <a:r>
              <a:rPr lang="zh-CN" altLang="en-US" sz="1500" dirty="0">
                <a:latin typeface="微软雅黑" panose="020B0503020204020204" pitchFamily="34" charset="-122"/>
                <a:ea typeface="微软雅黑" panose="020B0503020204020204" pitchFamily="34" charset="-122"/>
              </a:rPr>
              <a:t>或其他追踪号，作者可在此处输入。</a:t>
            </a:r>
            <a:endParaRPr lang="en-US" sz="1500" dirty="0">
              <a:latin typeface="微软雅黑" panose="020B0503020204020204" pitchFamily="34" charset="-122"/>
              <a:ea typeface="微软雅黑" panose="020B0503020204020204" pitchFamily="34" charset="-122"/>
            </a:endParaRPr>
          </a:p>
        </p:txBody>
      </p:sp>
      <p:sp>
        <p:nvSpPr>
          <p:cNvPr id="17" name="Up Arrow 9">
            <a:extLst>
              <a:ext uri="{FF2B5EF4-FFF2-40B4-BE49-F238E27FC236}">
                <a16:creationId xmlns:a16="http://schemas.microsoft.com/office/drawing/2014/main" id="{C71CD365-C402-4AA2-8C78-5549FE46AB16}"/>
              </a:ext>
            </a:extLst>
          </p:cNvPr>
          <p:cNvSpPr/>
          <p:nvPr/>
        </p:nvSpPr>
        <p:spPr>
          <a:xfrm rot="2874757">
            <a:off x="7390828" y="3487310"/>
            <a:ext cx="366290" cy="715586"/>
          </a:xfrm>
          <a:prstGeom prst="upArrow">
            <a:avLst>
              <a:gd name="adj1" fmla="val 29642"/>
              <a:gd name="adj2" fmla="val 50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dirty="0"/>
          </a:p>
        </p:txBody>
      </p:sp>
      <p:pic>
        <p:nvPicPr>
          <p:cNvPr id="18" name="图片 17" descr="图形用户界面, 应用程序, Word&#10;&#10;描述已自动生成">
            <a:extLst>
              <a:ext uri="{FF2B5EF4-FFF2-40B4-BE49-F238E27FC236}">
                <a16:creationId xmlns:a16="http://schemas.microsoft.com/office/drawing/2014/main" id="{14A38CC4-2629-4AAC-BB6E-6E55E47901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995" r="71613" b="7462"/>
          <a:stretch/>
        </p:blipFill>
        <p:spPr>
          <a:xfrm>
            <a:off x="385304" y="3985509"/>
            <a:ext cx="2631663" cy="703281"/>
          </a:xfrm>
          <a:prstGeom prst="rect">
            <a:avLst/>
          </a:prstGeom>
          <a:ln>
            <a:solidFill>
              <a:schemeClr val="bg1">
                <a:lumMod val="65000"/>
              </a:schemeClr>
            </a:solidFill>
          </a:ln>
        </p:spPr>
      </p:pic>
      <p:sp>
        <p:nvSpPr>
          <p:cNvPr id="19" name="Up Arrow 16">
            <a:extLst>
              <a:ext uri="{FF2B5EF4-FFF2-40B4-BE49-F238E27FC236}">
                <a16:creationId xmlns:a16="http://schemas.microsoft.com/office/drawing/2014/main" id="{F72B77F4-1474-44AE-8911-705173E7DA17}"/>
              </a:ext>
            </a:extLst>
          </p:cNvPr>
          <p:cNvSpPr/>
          <p:nvPr/>
        </p:nvSpPr>
        <p:spPr>
          <a:xfrm rot="14873981">
            <a:off x="2438747" y="2214496"/>
            <a:ext cx="294449" cy="810782"/>
          </a:xfrm>
          <a:prstGeom prst="upArrow">
            <a:avLst>
              <a:gd name="adj1" fmla="val 33371"/>
              <a:gd name="adj2" fmla="val 7758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dirty="0"/>
          </a:p>
        </p:txBody>
      </p:sp>
      <p:sp>
        <p:nvSpPr>
          <p:cNvPr id="20" name="文本框 19">
            <a:extLst>
              <a:ext uri="{FF2B5EF4-FFF2-40B4-BE49-F238E27FC236}">
                <a16:creationId xmlns:a16="http://schemas.microsoft.com/office/drawing/2014/main" id="{6D9DCB4A-9999-4D25-A94E-F0FA96506143}"/>
              </a:ext>
            </a:extLst>
          </p:cNvPr>
          <p:cNvSpPr txBox="1"/>
          <p:nvPr/>
        </p:nvSpPr>
        <p:spPr>
          <a:xfrm>
            <a:off x="3133738" y="3985510"/>
            <a:ext cx="2631663" cy="764055"/>
          </a:xfrm>
          <a:prstGeom prst="rect">
            <a:avLst/>
          </a:prstGeom>
          <a:solidFill>
            <a:schemeClr val="bg1"/>
          </a:solidFill>
          <a:ln>
            <a:solidFill>
              <a:schemeClr val="tx1"/>
            </a:solidFill>
          </a:ln>
        </p:spPr>
        <p:txBody>
          <a:bodyPr wrap="square">
            <a:spAutoFit/>
          </a:bodyPr>
          <a:lstStyle/>
          <a:p>
            <a:pPr marR="127159">
              <a:lnSpc>
                <a:spcPct val="97000"/>
              </a:lnSpc>
              <a:spcBef>
                <a:spcPts val="225"/>
              </a:spcBef>
              <a:buSzPts val="1000"/>
              <a:tabLst>
                <a:tab pos="334804" algn="l"/>
                <a:tab pos="335280" algn="l"/>
              </a:tabLst>
            </a:pPr>
            <a:r>
              <a:rPr lang="zh-CN" altLang="zh-CN" sz="1500" dirty="0">
                <a:latin typeface="微软雅黑" panose="020B0503020204020204" pitchFamily="34" charset="-122"/>
                <a:ea typeface="微软雅黑" panose="020B0503020204020204" pitchFamily="34" charset="-122"/>
                <a:cs typeface="Symbol" panose="05050102010706020507" pitchFamily="18" charset="2"/>
              </a:rPr>
              <a:t>输入</a:t>
            </a:r>
            <a:r>
              <a:rPr lang="en-US" altLang="zh-CN" sz="1500" dirty="0">
                <a:latin typeface="微软雅黑" panose="020B0503020204020204" pitchFamily="34" charset="-122"/>
                <a:ea typeface="微软雅黑" panose="020B0503020204020204" pitchFamily="34" charset="-122"/>
                <a:cs typeface="Symbol" panose="05050102010706020507" pitchFamily="18" charset="2"/>
              </a:rPr>
              <a:t>VAT ID</a:t>
            </a:r>
            <a:r>
              <a:rPr lang="zh-CN" altLang="zh-CN" sz="1500" dirty="0">
                <a:latin typeface="微软雅黑" panose="020B0503020204020204" pitchFamily="34" charset="-122"/>
                <a:ea typeface="微软雅黑" panose="020B0503020204020204" pitchFamily="34" charset="-122"/>
                <a:cs typeface="Symbol" panose="05050102010706020507" pitchFamily="18" charset="2"/>
              </a:rPr>
              <a:t>（增值税号，如果适用）， 向您的机构提交</a:t>
            </a:r>
            <a:r>
              <a:rPr lang="zh-CN" altLang="en-US" sz="1500" dirty="0">
                <a:latin typeface="微软雅黑" panose="020B0503020204020204" pitchFamily="34" charset="-122"/>
                <a:ea typeface="微软雅黑" panose="020B0503020204020204" pitchFamily="34" charset="-122"/>
                <a:cs typeface="Symbol" panose="05050102010706020507" pitchFamily="18" charset="2"/>
              </a:rPr>
              <a:t>票据</a:t>
            </a:r>
            <a:r>
              <a:rPr lang="zh-CN" altLang="zh-CN" sz="1500" dirty="0">
                <a:latin typeface="微软雅黑" panose="020B0503020204020204" pitchFamily="34" charset="-122"/>
                <a:ea typeface="微软雅黑" panose="020B0503020204020204" pitchFamily="34" charset="-122"/>
                <a:cs typeface="Symbol" panose="05050102010706020507" pitchFamily="18" charset="2"/>
              </a:rPr>
              <a:t>时可能需要这样做。</a:t>
            </a:r>
            <a:endParaRPr lang="zh-CN" altLang="zh-CN" sz="2100" dirty="0">
              <a:latin typeface="微软雅黑" panose="020B0503020204020204" pitchFamily="34" charset="-122"/>
              <a:ea typeface="微软雅黑" panose="020B0503020204020204" pitchFamily="34" charset="-122"/>
              <a:cs typeface="Symbol" panose="05050102010706020507" pitchFamily="18" charset="2"/>
            </a:endParaRPr>
          </a:p>
        </p:txBody>
      </p:sp>
      <p:sp>
        <p:nvSpPr>
          <p:cNvPr id="21" name="Up Arrow 16">
            <a:extLst>
              <a:ext uri="{FF2B5EF4-FFF2-40B4-BE49-F238E27FC236}">
                <a16:creationId xmlns:a16="http://schemas.microsoft.com/office/drawing/2014/main" id="{6A976729-0296-4A66-A16A-DE3A6C920555}"/>
              </a:ext>
            </a:extLst>
          </p:cNvPr>
          <p:cNvSpPr/>
          <p:nvPr/>
        </p:nvSpPr>
        <p:spPr>
          <a:xfrm rot="16200000">
            <a:off x="2537065" y="3784534"/>
            <a:ext cx="294449" cy="810782"/>
          </a:xfrm>
          <a:prstGeom prst="upArrow">
            <a:avLst>
              <a:gd name="adj1" fmla="val 33371"/>
              <a:gd name="adj2" fmla="val 7758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16080880"/>
      </p:ext>
    </p:extLst>
  </p:cSld>
  <p:clrMapOvr>
    <a:masterClrMapping/>
  </p:clrMapOvr>
  <p:transition spd="med">
    <p:cover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C1A8EE3C-1E1C-4484-8F48-E2DE9C8B1D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72"/>
          <a:stretch/>
        </p:blipFill>
        <p:spPr bwMode="auto">
          <a:xfrm>
            <a:off x="7644485" y="3728462"/>
            <a:ext cx="1499521" cy="146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FDC638E1-7C52-4FA1-921F-DD0902067D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82" t="19737" r="3082" b="808"/>
          <a:stretch/>
        </p:blipFill>
        <p:spPr bwMode="auto">
          <a:xfrm>
            <a:off x="3125036" y="3737359"/>
            <a:ext cx="1580836" cy="140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A3C47CF3-0EAD-4B88-BBC3-D13C74CEDB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063"/>
          <a:stretch/>
        </p:blipFill>
        <p:spPr bwMode="auto">
          <a:xfrm>
            <a:off x="4707487" y="3737358"/>
            <a:ext cx="1394495" cy="138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0B2F2E9E-6BFE-41C2-A1A3-C26D4E11FA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1" y="3741038"/>
            <a:ext cx="1546413" cy="188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id="{E9EB9927-8076-46BF-AF01-A8585789DB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3597" y="3728462"/>
            <a:ext cx="1549418" cy="181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a:extLst>
              <a:ext uri="{FF2B5EF4-FFF2-40B4-BE49-F238E27FC236}">
                <a16:creationId xmlns:a16="http://schemas.microsoft.com/office/drawing/2014/main" id="{1FA41EE0-A468-47F0-8AD3-E6044B303E8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0861"/>
          <a:stretch/>
        </p:blipFill>
        <p:spPr bwMode="auto">
          <a:xfrm>
            <a:off x="1532833" y="3741038"/>
            <a:ext cx="1638875" cy="157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a:extLst>
              <a:ext uri="{FF2B5EF4-FFF2-40B4-BE49-F238E27FC236}">
                <a16:creationId xmlns:a16="http://schemas.microsoft.com/office/drawing/2014/main" id="{47ECFB30-B94A-4ACF-A9B9-773BC5033819}"/>
              </a:ext>
            </a:extLst>
          </p:cNvPr>
          <p:cNvSpPr>
            <a:spLocks noGrp="1" noChangeArrowheads="1"/>
          </p:cNvSpPr>
          <p:nvPr>
            <p:ph type="title"/>
          </p:nvPr>
        </p:nvSpPr>
        <p:spPr>
          <a:xfrm>
            <a:off x="1048872" y="313072"/>
            <a:ext cx="6115050" cy="685800"/>
          </a:xfrm>
        </p:spPr>
        <p:txBody>
          <a:bodyPr/>
          <a:lstStyle/>
          <a:p>
            <a:pPr eaLnBrk="1" hangingPunct="1"/>
            <a:r>
              <a:rPr lang="en-US" altLang="zh-CN" sz="2400" dirty="0">
                <a:solidFill>
                  <a:srgbClr val="C00000"/>
                </a:solidFill>
                <a:latin typeface="微软雅黑" panose="020B0503020204020204" pitchFamily="34" charset="-122"/>
                <a:ea typeface="微软雅黑" panose="020B0503020204020204" pitchFamily="34" charset="-122"/>
                <a:cs typeface="+mj-cs"/>
              </a:rPr>
              <a:t>IEEE</a:t>
            </a:r>
            <a:r>
              <a:rPr lang="zh-CN" altLang="en-US" sz="2400" dirty="0">
                <a:solidFill>
                  <a:srgbClr val="C00000"/>
                </a:solidFill>
                <a:latin typeface="微软雅黑" panose="020B0503020204020204" pitchFamily="34" charset="-122"/>
                <a:ea typeface="微软雅黑" panose="020B0503020204020204" pitchFamily="34" charset="-122"/>
                <a:cs typeface="+mj-cs"/>
              </a:rPr>
              <a:t>涵盖各个科技领域</a:t>
            </a:r>
            <a:br>
              <a:rPr lang="en-US" altLang="zh-CN" sz="1500" dirty="0">
                <a:latin typeface="微软雅黑" panose="020B0503020204020204" pitchFamily="34" charset="-122"/>
                <a:ea typeface="微软雅黑" panose="020B0503020204020204" pitchFamily="34" charset="-122"/>
              </a:rPr>
            </a:br>
            <a:endParaRPr lang="en-US" altLang="zh-CN" sz="1500" dirty="0">
              <a:solidFill>
                <a:srgbClr val="A50021"/>
              </a:solidFill>
              <a:latin typeface="微软雅黑" panose="020B0503020204020204" pitchFamily="34" charset="-122"/>
              <a:ea typeface="微软雅黑" panose="020B0503020204020204" pitchFamily="34" charset="-122"/>
            </a:endParaRPr>
          </a:p>
        </p:txBody>
      </p:sp>
      <p:cxnSp>
        <p:nvCxnSpPr>
          <p:cNvPr id="34819" name="Straight Connector 31">
            <a:extLst>
              <a:ext uri="{FF2B5EF4-FFF2-40B4-BE49-F238E27FC236}">
                <a16:creationId xmlns:a16="http://schemas.microsoft.com/office/drawing/2014/main" id="{2F12E158-A3EF-4BA6-A5EE-43AEA92DEE7E}"/>
              </a:ext>
            </a:extLst>
          </p:cNvPr>
          <p:cNvCxnSpPr>
            <a:cxnSpLocks noChangeShapeType="1"/>
          </p:cNvCxnSpPr>
          <p:nvPr/>
        </p:nvCxnSpPr>
        <p:spPr bwMode="auto">
          <a:xfrm>
            <a:off x="1371600" y="607219"/>
            <a:ext cx="1657350" cy="571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34826" name="Rectangle 26">
            <a:extLst>
              <a:ext uri="{FF2B5EF4-FFF2-40B4-BE49-F238E27FC236}">
                <a16:creationId xmlns:a16="http://schemas.microsoft.com/office/drawing/2014/main" id="{E54B2D0D-E117-448C-98F6-D70695B4E1FC}"/>
              </a:ext>
            </a:extLst>
          </p:cNvPr>
          <p:cNvSpPr>
            <a:spLocks noChangeArrowheads="1"/>
          </p:cNvSpPr>
          <p:nvPr/>
        </p:nvSpPr>
        <p:spPr bwMode="auto">
          <a:xfrm>
            <a:off x="1047823" y="820346"/>
            <a:ext cx="3429000"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Clr>
                <a:schemeClr val="bg2"/>
              </a:buClr>
              <a:buSzPct val="80000"/>
              <a:buFont typeface="Wingdings" panose="05000000000000000000" pitchFamily="2" charset="2"/>
              <a:buBlip>
                <a:blip r:embed="rId10"/>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buFont typeface="Wingdings" panose="05000000000000000000" pitchFamily="2" charset="2"/>
              <a:buNone/>
            </a:pPr>
            <a:r>
              <a:rPr lang="en-US" altLang="zh-CN" sz="1500" dirty="0"/>
              <a:t>• Aerospace &amp; Defense</a:t>
            </a:r>
          </a:p>
          <a:p>
            <a:pPr eaLnBrk="1" hangingPunct="1">
              <a:lnSpc>
                <a:spcPct val="80000"/>
              </a:lnSpc>
              <a:buFont typeface="Wingdings" panose="05000000000000000000" pitchFamily="2" charset="2"/>
              <a:buNone/>
            </a:pPr>
            <a:r>
              <a:rPr lang="en-US" altLang="zh-CN" sz="1500" dirty="0"/>
              <a:t>• Automotive Engineering</a:t>
            </a:r>
          </a:p>
          <a:p>
            <a:pPr eaLnBrk="1" hangingPunct="1">
              <a:lnSpc>
                <a:spcPct val="80000"/>
              </a:lnSpc>
              <a:buFont typeface="Wingdings" panose="05000000000000000000" pitchFamily="2" charset="2"/>
              <a:buNone/>
            </a:pPr>
            <a:r>
              <a:rPr lang="en-US" altLang="zh-CN" sz="1500" dirty="0"/>
              <a:t>• Biomedical Engineering</a:t>
            </a:r>
          </a:p>
          <a:p>
            <a:pPr eaLnBrk="1" hangingPunct="1">
              <a:lnSpc>
                <a:spcPct val="80000"/>
              </a:lnSpc>
              <a:buFont typeface="Wingdings" panose="05000000000000000000" pitchFamily="2" charset="2"/>
              <a:buNone/>
            </a:pPr>
            <a:r>
              <a:rPr lang="en-US" altLang="zh-CN" sz="1500" dirty="0"/>
              <a:t>• Biometrics</a:t>
            </a:r>
          </a:p>
          <a:p>
            <a:pPr eaLnBrk="1" hangingPunct="1">
              <a:lnSpc>
                <a:spcPct val="80000"/>
              </a:lnSpc>
              <a:buFont typeface="Wingdings" panose="05000000000000000000" pitchFamily="2" charset="2"/>
              <a:buNone/>
            </a:pPr>
            <a:r>
              <a:rPr lang="en-US" altLang="zh-CN" sz="1500" dirty="0"/>
              <a:t>• Circuits &amp; Systems</a:t>
            </a:r>
          </a:p>
          <a:p>
            <a:pPr eaLnBrk="1" hangingPunct="1">
              <a:lnSpc>
                <a:spcPct val="80000"/>
              </a:lnSpc>
              <a:buFont typeface="Wingdings" panose="05000000000000000000" pitchFamily="2" charset="2"/>
              <a:buNone/>
            </a:pPr>
            <a:r>
              <a:rPr lang="en-US" altLang="zh-CN" sz="1500" dirty="0"/>
              <a:t>• Cloud Computing </a:t>
            </a:r>
          </a:p>
          <a:p>
            <a:pPr eaLnBrk="1" hangingPunct="1">
              <a:lnSpc>
                <a:spcPct val="80000"/>
              </a:lnSpc>
              <a:buFont typeface="Wingdings" panose="05000000000000000000" pitchFamily="2" charset="2"/>
              <a:buNone/>
            </a:pPr>
            <a:r>
              <a:rPr lang="en-US" altLang="zh-CN" sz="1500" dirty="0"/>
              <a:t>• Communications</a:t>
            </a:r>
          </a:p>
          <a:p>
            <a:pPr eaLnBrk="1" hangingPunct="1">
              <a:lnSpc>
                <a:spcPct val="80000"/>
              </a:lnSpc>
              <a:buFont typeface="Wingdings" panose="05000000000000000000" pitchFamily="2" charset="2"/>
              <a:buNone/>
            </a:pPr>
            <a:r>
              <a:rPr lang="en-US" altLang="zh-CN" sz="1500" dirty="0"/>
              <a:t>• Computer Software</a:t>
            </a:r>
          </a:p>
          <a:p>
            <a:pPr eaLnBrk="1" hangingPunct="1">
              <a:lnSpc>
                <a:spcPct val="80000"/>
              </a:lnSpc>
              <a:buFont typeface="Wingdings" panose="05000000000000000000" pitchFamily="2" charset="2"/>
              <a:buNone/>
            </a:pPr>
            <a:r>
              <a:rPr lang="en-US" altLang="zh-CN" sz="1500" dirty="0"/>
              <a:t>• Electronics</a:t>
            </a:r>
          </a:p>
          <a:p>
            <a:pPr eaLnBrk="1" hangingPunct="1">
              <a:lnSpc>
                <a:spcPct val="80000"/>
              </a:lnSpc>
              <a:buFont typeface="Wingdings" panose="05000000000000000000" pitchFamily="2" charset="2"/>
              <a:buNone/>
            </a:pPr>
            <a:r>
              <a:rPr lang="en-US" altLang="zh-CN" sz="1500" dirty="0"/>
              <a:t>• Energy</a:t>
            </a:r>
          </a:p>
          <a:p>
            <a:pPr eaLnBrk="1" hangingPunct="1">
              <a:lnSpc>
                <a:spcPct val="80000"/>
              </a:lnSpc>
              <a:buFont typeface="Wingdings" panose="05000000000000000000" pitchFamily="2" charset="2"/>
              <a:buNone/>
            </a:pPr>
            <a:r>
              <a:rPr lang="en-US" altLang="zh-CN" sz="1500" dirty="0"/>
              <a:t>• Engineering</a:t>
            </a:r>
          </a:p>
          <a:p>
            <a:pPr eaLnBrk="1" hangingPunct="1">
              <a:lnSpc>
                <a:spcPct val="80000"/>
              </a:lnSpc>
              <a:buFont typeface="Wingdings" panose="05000000000000000000" pitchFamily="2" charset="2"/>
              <a:buNone/>
            </a:pPr>
            <a:r>
              <a:rPr lang="en-US" altLang="zh-CN" sz="1500" dirty="0"/>
              <a:t>• Imaging</a:t>
            </a:r>
          </a:p>
        </p:txBody>
      </p:sp>
      <p:sp>
        <p:nvSpPr>
          <p:cNvPr id="34827" name="Rectangle 27">
            <a:extLst>
              <a:ext uri="{FF2B5EF4-FFF2-40B4-BE49-F238E27FC236}">
                <a16:creationId xmlns:a16="http://schemas.microsoft.com/office/drawing/2014/main" id="{065F5BB0-E7F6-4663-B76A-17ED943792D7}"/>
              </a:ext>
            </a:extLst>
          </p:cNvPr>
          <p:cNvSpPr>
            <a:spLocks noChangeArrowheads="1"/>
          </p:cNvSpPr>
          <p:nvPr/>
        </p:nvSpPr>
        <p:spPr bwMode="auto">
          <a:xfrm>
            <a:off x="4749128" y="552581"/>
            <a:ext cx="3429000" cy="308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Clr>
                <a:schemeClr val="bg2"/>
              </a:buClr>
              <a:buSzPct val="80000"/>
              <a:buFont typeface="Wingdings" panose="05000000000000000000" pitchFamily="2" charset="2"/>
              <a:buBlip>
                <a:blip r:embed="rId10"/>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buFont typeface="Wingdings" panose="05000000000000000000" pitchFamily="2" charset="2"/>
              <a:buNone/>
            </a:pPr>
            <a:endParaRPr lang="en-US" altLang="zh-CN" sz="1800" dirty="0"/>
          </a:p>
          <a:p>
            <a:pPr eaLnBrk="1" hangingPunct="1">
              <a:lnSpc>
                <a:spcPct val="80000"/>
              </a:lnSpc>
              <a:buFont typeface="Wingdings" panose="05000000000000000000" pitchFamily="2" charset="2"/>
              <a:buNone/>
            </a:pPr>
            <a:r>
              <a:rPr lang="en-US" altLang="zh-CN" sz="1500" dirty="0"/>
              <a:t>• Information Technology</a:t>
            </a:r>
          </a:p>
          <a:p>
            <a:pPr eaLnBrk="1" hangingPunct="1">
              <a:lnSpc>
                <a:spcPct val="80000"/>
              </a:lnSpc>
              <a:buFont typeface="Wingdings" panose="05000000000000000000" pitchFamily="2" charset="2"/>
              <a:buNone/>
            </a:pPr>
            <a:r>
              <a:rPr lang="en-US" altLang="zh-CN" sz="1500" dirty="0"/>
              <a:t>• Medical Devices</a:t>
            </a:r>
          </a:p>
          <a:p>
            <a:pPr eaLnBrk="1" hangingPunct="1">
              <a:lnSpc>
                <a:spcPct val="80000"/>
              </a:lnSpc>
              <a:buFont typeface="Wingdings" panose="05000000000000000000" pitchFamily="2" charset="2"/>
              <a:buNone/>
            </a:pPr>
            <a:r>
              <a:rPr lang="en-US" altLang="zh-CN" sz="1500" dirty="0"/>
              <a:t>• Nanotechnology</a:t>
            </a:r>
          </a:p>
          <a:p>
            <a:pPr eaLnBrk="1" hangingPunct="1">
              <a:lnSpc>
                <a:spcPct val="80000"/>
              </a:lnSpc>
              <a:buFont typeface="Wingdings" panose="05000000000000000000" pitchFamily="2" charset="2"/>
              <a:buNone/>
            </a:pPr>
            <a:r>
              <a:rPr lang="en-US" altLang="zh-CN" sz="1500" dirty="0"/>
              <a:t>• Optics</a:t>
            </a:r>
          </a:p>
          <a:p>
            <a:pPr eaLnBrk="1" hangingPunct="1">
              <a:lnSpc>
                <a:spcPct val="80000"/>
              </a:lnSpc>
              <a:buFont typeface="Wingdings" panose="05000000000000000000" pitchFamily="2" charset="2"/>
              <a:buNone/>
            </a:pPr>
            <a:r>
              <a:rPr lang="en-US" altLang="zh-CN" sz="1500" dirty="0"/>
              <a:t>• Petroleum &amp; Gas</a:t>
            </a:r>
          </a:p>
          <a:p>
            <a:pPr eaLnBrk="1" hangingPunct="1">
              <a:lnSpc>
                <a:spcPct val="80000"/>
              </a:lnSpc>
              <a:buFont typeface="Wingdings" panose="05000000000000000000" pitchFamily="2" charset="2"/>
              <a:buNone/>
            </a:pPr>
            <a:r>
              <a:rPr lang="en-US" altLang="zh-CN" sz="1500" dirty="0"/>
              <a:t>• Power Electronics</a:t>
            </a:r>
          </a:p>
          <a:p>
            <a:pPr eaLnBrk="1" hangingPunct="1">
              <a:lnSpc>
                <a:spcPct val="80000"/>
              </a:lnSpc>
              <a:buFont typeface="Wingdings" panose="05000000000000000000" pitchFamily="2" charset="2"/>
              <a:buNone/>
            </a:pPr>
            <a:r>
              <a:rPr lang="en-US" altLang="zh-CN" sz="1500" dirty="0"/>
              <a:t>• Power Systems</a:t>
            </a:r>
          </a:p>
          <a:p>
            <a:pPr eaLnBrk="1" hangingPunct="1">
              <a:lnSpc>
                <a:spcPct val="80000"/>
              </a:lnSpc>
              <a:buFont typeface="Wingdings" panose="05000000000000000000" pitchFamily="2" charset="2"/>
              <a:buNone/>
            </a:pPr>
            <a:r>
              <a:rPr lang="en-US" altLang="zh-CN" sz="1500" dirty="0"/>
              <a:t>• Robotics &amp; Automation</a:t>
            </a:r>
          </a:p>
          <a:p>
            <a:pPr eaLnBrk="1" hangingPunct="1">
              <a:lnSpc>
                <a:spcPct val="80000"/>
              </a:lnSpc>
              <a:buFont typeface="Wingdings" panose="05000000000000000000" pitchFamily="2" charset="2"/>
              <a:buNone/>
            </a:pPr>
            <a:r>
              <a:rPr lang="en-US" altLang="zh-CN" sz="1500" dirty="0"/>
              <a:t>• Semiconductors</a:t>
            </a:r>
          </a:p>
          <a:p>
            <a:pPr eaLnBrk="1" hangingPunct="1">
              <a:lnSpc>
                <a:spcPct val="80000"/>
              </a:lnSpc>
              <a:buFont typeface="Wingdings" panose="05000000000000000000" pitchFamily="2" charset="2"/>
              <a:buNone/>
            </a:pPr>
            <a:r>
              <a:rPr lang="en-US" altLang="zh-CN" sz="1500" dirty="0"/>
              <a:t>• Smart Grid</a:t>
            </a:r>
          </a:p>
          <a:p>
            <a:pPr eaLnBrk="1" hangingPunct="1">
              <a:lnSpc>
                <a:spcPct val="80000"/>
              </a:lnSpc>
              <a:buFont typeface="Wingdings" panose="05000000000000000000" pitchFamily="2" charset="2"/>
              <a:buNone/>
            </a:pPr>
            <a:r>
              <a:rPr lang="en-US" altLang="zh-CN" sz="1500" dirty="0"/>
              <a:t>• Wireless Broadband</a:t>
            </a:r>
          </a:p>
          <a:p>
            <a:pPr eaLnBrk="1" hangingPunct="1">
              <a:lnSpc>
                <a:spcPct val="80000"/>
              </a:lnSpc>
              <a:buFont typeface="Wingdings" panose="05000000000000000000" pitchFamily="2" charset="2"/>
              <a:buNone/>
            </a:pPr>
            <a:r>
              <a:rPr lang="en-US" altLang="zh-CN" sz="1500" dirty="0"/>
              <a:t>and  more</a:t>
            </a:r>
          </a:p>
        </p:txBody>
      </p:sp>
      <p:grpSp>
        <p:nvGrpSpPr>
          <p:cNvPr id="2" name="组合 14">
            <a:extLst>
              <a:ext uri="{FF2B5EF4-FFF2-40B4-BE49-F238E27FC236}">
                <a16:creationId xmlns:a16="http://schemas.microsoft.com/office/drawing/2014/main" id="{3C94CA38-139D-44C8-B4AF-D55426ED3D89}"/>
              </a:ext>
            </a:extLst>
          </p:cNvPr>
          <p:cNvGrpSpPr>
            <a:grpSpLocks/>
          </p:cNvGrpSpPr>
          <p:nvPr/>
        </p:nvGrpSpPr>
        <p:grpSpPr bwMode="auto">
          <a:xfrm>
            <a:off x="1519054" y="3656931"/>
            <a:ext cx="5372100" cy="1466877"/>
            <a:chOff x="1143000" y="2667001"/>
            <a:chExt cx="7162800" cy="2513861"/>
          </a:xfrm>
        </p:grpSpPr>
        <p:sp>
          <p:nvSpPr>
            <p:cNvPr id="12" name="圆角矩形 11">
              <a:extLst>
                <a:ext uri="{FF2B5EF4-FFF2-40B4-BE49-F238E27FC236}">
                  <a16:creationId xmlns:a16="http://schemas.microsoft.com/office/drawing/2014/main" id="{8999C7D2-6F9A-44BF-A592-5B6C337424FB}"/>
                </a:ext>
              </a:extLst>
            </p:cNvPr>
            <p:cNvSpPr/>
            <p:nvPr/>
          </p:nvSpPr>
          <p:spPr>
            <a:xfrm>
              <a:off x="1143000" y="2667001"/>
              <a:ext cx="7162800" cy="2445866"/>
            </a:xfrm>
            <a:prstGeom prst="roundRect">
              <a:avLst/>
            </a:prstGeom>
            <a:solidFill>
              <a:schemeClr val="lt1">
                <a:alpha val="91000"/>
              </a:schemeClr>
            </a:solidFill>
          </p:spPr>
          <p:style>
            <a:lnRef idx="2">
              <a:schemeClr val="accent1"/>
            </a:lnRef>
            <a:fillRef idx="1">
              <a:schemeClr val="lt1"/>
            </a:fillRef>
            <a:effectRef idx="0">
              <a:schemeClr val="accent1"/>
            </a:effectRef>
            <a:fontRef idx="minor">
              <a:schemeClr val="dk1"/>
            </a:fontRef>
          </p:style>
          <p:txBody>
            <a:bodyPr>
              <a:spAutoFit/>
            </a:bodyPr>
            <a:lstStyle/>
            <a:p>
              <a:pPr eaLnBrk="1" hangingPunct="1">
                <a:lnSpc>
                  <a:spcPct val="90000"/>
                </a:lnSpc>
                <a:spcBef>
                  <a:spcPct val="75000"/>
                </a:spcBef>
                <a:defRPr/>
              </a:pPr>
              <a:endParaRPr lang="en-US" altLang="zh-CN" sz="2100" dirty="0">
                <a:latin typeface="微软雅黑" pitchFamily="34" charset="-122"/>
                <a:ea typeface="微软雅黑" pitchFamily="34" charset="-122"/>
              </a:endParaRPr>
            </a:p>
            <a:p>
              <a:pPr eaLnBrk="1" hangingPunct="1">
                <a:lnSpc>
                  <a:spcPct val="90000"/>
                </a:lnSpc>
                <a:spcBef>
                  <a:spcPct val="75000"/>
                </a:spcBef>
                <a:defRPr/>
              </a:pPr>
              <a:endParaRPr lang="en-US" altLang="zh-CN" sz="2100" dirty="0">
                <a:latin typeface="微软雅黑" pitchFamily="34" charset="-122"/>
                <a:ea typeface="微软雅黑" pitchFamily="34" charset="-122"/>
              </a:endParaRPr>
            </a:p>
            <a:p>
              <a:pPr eaLnBrk="1" hangingPunct="1">
                <a:lnSpc>
                  <a:spcPct val="90000"/>
                </a:lnSpc>
                <a:spcBef>
                  <a:spcPct val="75000"/>
                </a:spcBef>
                <a:defRPr/>
              </a:pPr>
              <a:endParaRPr lang="zh-CN" altLang="en-US" sz="2100" dirty="0">
                <a:latin typeface="微软雅黑" pitchFamily="34" charset="-122"/>
                <a:ea typeface="微软雅黑" pitchFamily="34" charset="-122"/>
              </a:endParaRPr>
            </a:p>
          </p:txBody>
        </p:sp>
        <p:sp>
          <p:nvSpPr>
            <p:cNvPr id="34831" name="矩形 12">
              <a:extLst>
                <a:ext uri="{FF2B5EF4-FFF2-40B4-BE49-F238E27FC236}">
                  <a16:creationId xmlns:a16="http://schemas.microsoft.com/office/drawing/2014/main" id="{5A123AEA-3B68-45D3-845B-A2B47A52A75D}"/>
                </a:ext>
              </a:extLst>
            </p:cNvPr>
            <p:cNvSpPr>
              <a:spLocks noChangeArrowheads="1"/>
            </p:cNvSpPr>
            <p:nvPr/>
          </p:nvSpPr>
          <p:spPr bwMode="auto">
            <a:xfrm>
              <a:off x="1600200" y="3048000"/>
              <a:ext cx="6324600" cy="16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Clr>
                  <a:schemeClr val="bg2"/>
                </a:buClr>
                <a:buSzPct val="80000"/>
                <a:buFont typeface="Wingdings" panose="05000000000000000000" pitchFamily="2" charset="2"/>
                <a:buBlip>
                  <a:blip r:embed="rId10"/>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90000"/>
                </a:lnSpc>
                <a:spcBef>
                  <a:spcPct val="75000"/>
                </a:spcBef>
                <a:buClrTx/>
                <a:buSzTx/>
                <a:buFontTx/>
                <a:buNone/>
              </a:pPr>
              <a:r>
                <a:rPr lang="zh-CN" altLang="en-US" sz="2100" b="1" dirty="0">
                  <a:latin typeface="微软雅黑" panose="020B0503020204020204" pitchFamily="34" charset="-122"/>
                  <a:ea typeface="微软雅黑" panose="020B0503020204020204" pitchFamily="34" charset="-122"/>
                </a:rPr>
                <a:t>出版世界电气电子工程和计算机领域</a:t>
              </a:r>
              <a:endParaRPr lang="en-US" altLang="zh-CN" sz="2100" b="1" dirty="0">
                <a:latin typeface="微软雅黑" panose="020B0503020204020204" pitchFamily="34" charset="-122"/>
                <a:ea typeface="微软雅黑" panose="020B0503020204020204" pitchFamily="34" charset="-122"/>
              </a:endParaRPr>
            </a:p>
            <a:p>
              <a:pPr eaLnBrk="1" hangingPunct="1">
                <a:lnSpc>
                  <a:spcPct val="90000"/>
                </a:lnSpc>
                <a:spcBef>
                  <a:spcPct val="75000"/>
                </a:spcBef>
                <a:buClrTx/>
                <a:buSzTx/>
                <a:buFontTx/>
                <a:buNone/>
              </a:pPr>
              <a:endParaRPr lang="en-US" altLang="zh-CN" sz="525" b="1" dirty="0">
                <a:latin typeface="微软雅黑" panose="020B0503020204020204" pitchFamily="34" charset="-122"/>
                <a:ea typeface="微软雅黑" panose="020B0503020204020204" pitchFamily="34" charset="-122"/>
              </a:endParaRPr>
            </a:p>
            <a:p>
              <a:pPr eaLnBrk="1" hangingPunct="1">
                <a:lnSpc>
                  <a:spcPct val="90000"/>
                </a:lnSpc>
                <a:spcBef>
                  <a:spcPct val="75000"/>
                </a:spcBef>
                <a:buClrTx/>
                <a:buSzTx/>
                <a:buFontTx/>
                <a:buNone/>
              </a:pPr>
              <a:r>
                <a:rPr lang="en-US" altLang="zh-CN" sz="2100" b="1" dirty="0">
                  <a:latin typeface="微软雅黑" panose="020B0503020204020204" pitchFamily="34" charset="-122"/>
                  <a:ea typeface="微软雅黑" panose="020B0503020204020204" pitchFamily="34" charset="-122"/>
                </a:rPr>
                <a:t>                                     </a:t>
              </a:r>
              <a:r>
                <a:rPr lang="zh-CN" altLang="en-US" sz="2100" b="1" dirty="0">
                  <a:latin typeface="微软雅黑" panose="020B0503020204020204" pitchFamily="34" charset="-122"/>
                  <a:ea typeface="微软雅黑" panose="020B0503020204020204" pitchFamily="34" charset="-122"/>
                </a:rPr>
                <a:t>的文献</a:t>
              </a:r>
            </a:p>
          </p:txBody>
        </p:sp>
        <p:pic>
          <p:nvPicPr>
            <p:cNvPr id="34832" name="矩形 13">
              <a:extLst>
                <a:ext uri="{FF2B5EF4-FFF2-40B4-BE49-F238E27FC236}">
                  <a16:creationId xmlns:a16="http://schemas.microsoft.com/office/drawing/2014/main" id="{FE34139F-13BA-4A79-B851-766BA5FAEB0F}"/>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0" y="3657310"/>
              <a:ext cx="1625600" cy="152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29" name="灯片编号占位符 15">
            <a:extLst>
              <a:ext uri="{FF2B5EF4-FFF2-40B4-BE49-F238E27FC236}">
                <a16:creationId xmlns:a16="http://schemas.microsoft.com/office/drawing/2014/main" id="{8A1E53A6-8923-4BA5-8CB1-DC4F1D6189ED}"/>
              </a:ext>
            </a:extLst>
          </p:cNvPr>
          <p:cNvSpPr>
            <a:spLocks noGrp="1"/>
          </p:cNvSpPr>
          <p:nvPr>
            <p:ph type="sldNum" sz="quarter" idx="10"/>
          </p:nvPr>
        </p:nvSpPr>
        <p:spPr>
          <a:xfrm>
            <a:off x="385322" y="4685344"/>
            <a:ext cx="465428" cy="2425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ct val="20000"/>
              </a:spcBef>
              <a:buClr>
                <a:schemeClr val="bg2"/>
              </a:buClr>
              <a:buSzPct val="80000"/>
              <a:buFont typeface="Wingdings" panose="05000000000000000000" pitchFamily="2" charset="2"/>
              <a:buBlip>
                <a:blip r:embed="rId10"/>
              </a:buBlip>
              <a:defRPr sz="2100">
                <a:solidFill>
                  <a:schemeClr val="tx1"/>
                </a:solidFill>
                <a:latin typeface="Arial" panose="020B0604020202020204" pitchFamily="34" charset="0"/>
                <a:ea typeface="MS PGothic" panose="020B0600070205080204" pitchFamily="34" charset="-128"/>
              </a:defRPr>
            </a:lvl1pPr>
            <a:lvl2pPr marL="557213" indent="-214313">
              <a:lnSpc>
                <a:spcPct val="110000"/>
              </a:lnSpc>
              <a:spcBef>
                <a:spcPct val="20000"/>
              </a:spcBef>
              <a:buClr>
                <a:schemeClr val="bg2"/>
              </a:buClr>
              <a:buChar char="–"/>
              <a:defRPr sz="1950">
                <a:solidFill>
                  <a:schemeClr val="tx1"/>
                </a:solidFill>
                <a:latin typeface="Arial" panose="020B0604020202020204" pitchFamily="34" charset="0"/>
                <a:ea typeface="MS PGothic" panose="020B0600070205080204" pitchFamily="34" charset="-128"/>
              </a:defRPr>
            </a:lvl2pPr>
            <a:lvl3pPr marL="857250" indent="-171450">
              <a:lnSpc>
                <a:spcPct val="110000"/>
              </a:lnSpc>
              <a:spcBef>
                <a:spcPct val="20000"/>
              </a:spcBef>
              <a:buClr>
                <a:schemeClr val="bg2"/>
              </a:buClr>
              <a:buFont typeface="Wingdings" panose="05000000000000000000" pitchFamily="2" charset="2"/>
              <a:buChar char="§"/>
              <a:defRPr sz="1650">
                <a:solidFill>
                  <a:schemeClr val="tx1"/>
                </a:solidFill>
                <a:latin typeface="Arial" panose="020B0604020202020204" pitchFamily="34" charset="0"/>
                <a:ea typeface="MS PGothic" panose="020B0600070205080204" pitchFamily="34" charset="-128"/>
              </a:defRPr>
            </a:lvl3pPr>
            <a:lvl4pPr marL="1200150" indent="-171450">
              <a:lnSpc>
                <a:spcPct val="110000"/>
              </a:lnSpc>
              <a:spcBef>
                <a:spcPct val="20000"/>
              </a:spcBef>
              <a:buClr>
                <a:schemeClr val="bg2"/>
              </a:buClr>
              <a:buChar char="–"/>
              <a:defRPr sz="1500">
                <a:solidFill>
                  <a:schemeClr val="tx1"/>
                </a:solidFill>
                <a:latin typeface="Arial" panose="020B0604020202020204" pitchFamily="34" charset="0"/>
                <a:ea typeface="MS PGothic" panose="020B0600070205080204" pitchFamily="34" charset="-128"/>
              </a:defRPr>
            </a:lvl4pPr>
            <a:lvl5pPr marL="1543050" indent="-171450">
              <a:lnSpc>
                <a:spcPct val="110000"/>
              </a:lnSpc>
              <a:spcBef>
                <a:spcPct val="20000"/>
              </a:spcBef>
              <a:buClr>
                <a:schemeClr val="bg2"/>
              </a:buClr>
              <a:buFont typeface="Wingdings" panose="05000000000000000000" pitchFamily="2" charset="2"/>
              <a:buChar char="§"/>
              <a:defRPr sz="1500">
                <a:solidFill>
                  <a:schemeClr val="tx1"/>
                </a:solidFill>
                <a:latin typeface="Arial" panose="020B0604020202020204" pitchFamily="34" charset="0"/>
                <a:ea typeface="MS PGothic" panose="020B0600070205080204" pitchFamily="34" charset="-128"/>
              </a:defRPr>
            </a:lvl5pPr>
            <a:lvl6pPr marL="1885950" indent="-171450" eaLnBrk="0" fontAlgn="base" hangingPunct="0">
              <a:lnSpc>
                <a:spcPct val="110000"/>
              </a:lnSpc>
              <a:spcBef>
                <a:spcPct val="20000"/>
              </a:spcBef>
              <a:spcAft>
                <a:spcPct val="0"/>
              </a:spcAft>
              <a:buClr>
                <a:schemeClr val="bg2"/>
              </a:buClr>
              <a:buFont typeface="Wingdings" panose="05000000000000000000" pitchFamily="2" charset="2"/>
              <a:buChar char="§"/>
              <a:defRPr sz="1500">
                <a:solidFill>
                  <a:schemeClr val="tx1"/>
                </a:solidFill>
                <a:latin typeface="Arial" panose="020B0604020202020204" pitchFamily="34" charset="0"/>
                <a:ea typeface="MS PGothic" panose="020B0600070205080204" pitchFamily="34" charset="-128"/>
              </a:defRPr>
            </a:lvl6pPr>
            <a:lvl7pPr marL="2228850" indent="-171450" eaLnBrk="0" fontAlgn="base" hangingPunct="0">
              <a:lnSpc>
                <a:spcPct val="110000"/>
              </a:lnSpc>
              <a:spcBef>
                <a:spcPct val="20000"/>
              </a:spcBef>
              <a:spcAft>
                <a:spcPct val="0"/>
              </a:spcAft>
              <a:buClr>
                <a:schemeClr val="bg2"/>
              </a:buClr>
              <a:buFont typeface="Wingdings" panose="05000000000000000000" pitchFamily="2" charset="2"/>
              <a:buChar char="§"/>
              <a:defRPr sz="1500">
                <a:solidFill>
                  <a:schemeClr val="tx1"/>
                </a:solidFill>
                <a:latin typeface="Arial" panose="020B0604020202020204" pitchFamily="34" charset="0"/>
                <a:ea typeface="MS PGothic" panose="020B0600070205080204" pitchFamily="34" charset="-128"/>
              </a:defRPr>
            </a:lvl7pPr>
            <a:lvl8pPr marL="2571750" indent="-171450" eaLnBrk="0" fontAlgn="base" hangingPunct="0">
              <a:lnSpc>
                <a:spcPct val="110000"/>
              </a:lnSpc>
              <a:spcBef>
                <a:spcPct val="20000"/>
              </a:spcBef>
              <a:spcAft>
                <a:spcPct val="0"/>
              </a:spcAft>
              <a:buClr>
                <a:schemeClr val="bg2"/>
              </a:buClr>
              <a:buFont typeface="Wingdings" panose="05000000000000000000" pitchFamily="2" charset="2"/>
              <a:buChar char="§"/>
              <a:defRPr sz="1500">
                <a:solidFill>
                  <a:schemeClr val="tx1"/>
                </a:solidFill>
                <a:latin typeface="Arial" panose="020B0604020202020204" pitchFamily="34" charset="0"/>
                <a:ea typeface="MS PGothic" panose="020B0600070205080204" pitchFamily="34" charset="-128"/>
              </a:defRPr>
            </a:lvl8pPr>
            <a:lvl9pPr marL="2914650" indent="-171450" eaLnBrk="0" fontAlgn="base" hangingPunct="0">
              <a:lnSpc>
                <a:spcPct val="110000"/>
              </a:lnSpc>
              <a:spcBef>
                <a:spcPct val="20000"/>
              </a:spcBef>
              <a:spcAft>
                <a:spcPct val="0"/>
              </a:spcAft>
              <a:buClr>
                <a:schemeClr val="bg2"/>
              </a:buClr>
              <a:buFont typeface="Wingdings" panose="05000000000000000000" pitchFamily="2" charset="2"/>
              <a:buChar char="§"/>
              <a:defRPr sz="1500">
                <a:solidFill>
                  <a:schemeClr val="tx1"/>
                </a:solidFill>
                <a:latin typeface="Arial" panose="020B0604020202020204" pitchFamily="34" charset="0"/>
                <a:ea typeface="MS PGothic" panose="020B0600070205080204" pitchFamily="34" charset="-128"/>
              </a:defRPr>
            </a:lvl9pPr>
          </a:lstStyle>
          <a:p>
            <a:pPr>
              <a:lnSpc>
                <a:spcPct val="100000"/>
              </a:lnSpc>
              <a:spcBef>
                <a:spcPct val="0"/>
              </a:spcBef>
              <a:buClrTx/>
              <a:buSzTx/>
              <a:buFontTx/>
              <a:buNone/>
            </a:pPr>
            <a:fld id="{681C37B6-5988-4CAE-924C-7DDB6EF16A7B}" type="slidenum">
              <a:rPr lang="en-US" altLang="zh-CN" sz="750">
                <a:solidFill>
                  <a:schemeClr val="bg1"/>
                </a:solidFill>
              </a:rPr>
              <a:pPr>
                <a:lnSpc>
                  <a:spcPct val="100000"/>
                </a:lnSpc>
                <a:spcBef>
                  <a:spcPct val="0"/>
                </a:spcBef>
                <a:buClrTx/>
                <a:buSzTx/>
                <a:buFontTx/>
                <a:buNone/>
              </a:pPr>
              <a:t>7</a:t>
            </a:fld>
            <a:endParaRPr lang="en-US" altLang="zh-CN" sz="1050" dirty="0"/>
          </a:p>
        </p:txBody>
      </p:sp>
    </p:spTree>
    <p:custDataLst>
      <p:tags r:id="rId1"/>
    </p:custDataLst>
  </p:cSld>
  <p:clrMapOvr>
    <a:masterClrMapping/>
  </p:clrMapOvr>
  <p:transition spd="med" advTm="45194">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lide(fromBottom)">
                                      <p:cBhvr>
                                        <p:cTn id="10" dur="500"/>
                                        <p:tgtEl>
                                          <p:spTgt spid="15"/>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slide(fromBottom)">
                                      <p:cBhvr>
                                        <p:cTn id="14" dur="500"/>
                                        <p:tgtEl>
                                          <p:spTgt spid="17"/>
                                        </p:tgtEl>
                                      </p:cBhvr>
                                    </p:animEffect>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lide(fromBottom)">
                                      <p:cBhvr>
                                        <p:cTn id="18" dur="500"/>
                                        <p:tgtEl>
                                          <p:spTgt spid="13"/>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lide(fromBottom)">
                                      <p:cBhvr>
                                        <p:cTn id="22" dur="500"/>
                                        <p:tgtEl>
                                          <p:spTgt spid="14"/>
                                        </p:tgtEl>
                                      </p:cBhvr>
                                    </p:animEffect>
                                  </p:childTnLst>
                                </p:cTn>
                              </p:par>
                            </p:childTnLst>
                          </p:cTn>
                        </p:par>
                        <p:par>
                          <p:cTn id="23" fill="hold">
                            <p:stCondLst>
                              <p:cond delay="2000"/>
                            </p:stCondLst>
                            <p:childTnLst>
                              <p:par>
                                <p:cTn id="24" presetID="12" presetClass="entr" presetSubtype="4"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slide(fromBottom)">
                                      <p:cBhvr>
                                        <p:cTn id="26" dur="500"/>
                                        <p:tgtEl>
                                          <p:spTgt spid="16"/>
                                        </p:tgtEl>
                                      </p:cBhvr>
                                    </p:animEffect>
                                  </p:childTnLst>
                                </p:cTn>
                              </p:par>
                            </p:childTnLst>
                          </p:cTn>
                        </p:par>
                        <p:par>
                          <p:cTn id="27" fill="hold">
                            <p:stCondLst>
                              <p:cond delay="2500"/>
                            </p:stCondLst>
                            <p:childTnLst>
                              <p:par>
                                <p:cTn id="28" presetID="12" presetClass="entr" presetSubtype="4"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slide(fromBottom)">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AE4EC-9FBD-46AF-9621-30F9D2A11389}"/>
              </a:ext>
            </a:extLst>
          </p:cNvPr>
          <p:cNvSpPr>
            <a:spLocks noGrp="1"/>
          </p:cNvSpPr>
          <p:nvPr>
            <p:ph type="title"/>
          </p:nvPr>
        </p:nvSpPr>
        <p:spPr/>
        <p:txBody>
          <a:bodyPr>
            <a:normAutofit/>
          </a:bodyPr>
          <a:lstStyle/>
          <a:p>
            <a:r>
              <a:rPr lang="zh-CN" altLang="en-US" dirty="0">
                <a:latin typeface="微软雅黑" panose="020B0503020204020204" pitchFamily="34" charset="-122"/>
                <a:ea typeface="微软雅黑" panose="020B0503020204020204" pitchFamily="34" charset="-122"/>
              </a:rPr>
              <a:t>参与</a:t>
            </a:r>
            <a:r>
              <a:rPr lang="en-US" altLang="zh-CN" dirty="0">
                <a:latin typeface="微软雅黑" panose="020B0503020204020204" pitchFamily="34" charset="-122"/>
                <a:ea typeface="微软雅黑" panose="020B0503020204020204" pitchFamily="34" charset="-122"/>
              </a:rPr>
              <a:t>IEEE</a:t>
            </a:r>
            <a:r>
              <a:rPr lang="zh-CN" altLang="en-US" dirty="0">
                <a:latin typeface="微软雅黑" panose="020B0503020204020204" pitchFamily="34" charset="-122"/>
                <a:ea typeface="微软雅黑" panose="020B0503020204020204" pitchFamily="34" charset="-122"/>
              </a:rPr>
              <a:t>活动，助力科研与职业发展</a:t>
            </a:r>
          </a:p>
        </p:txBody>
      </p:sp>
      <p:sp>
        <p:nvSpPr>
          <p:cNvPr id="3" name="文本占位符 2">
            <a:extLst>
              <a:ext uri="{FF2B5EF4-FFF2-40B4-BE49-F238E27FC236}">
                <a16:creationId xmlns:a16="http://schemas.microsoft.com/office/drawing/2014/main" id="{0EE7CF7C-F1C2-483F-9771-D006C80A1897}"/>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4D33497E-1D5D-4646-B7BE-10DAE789EEE2}"/>
              </a:ext>
            </a:extLst>
          </p:cNvPr>
          <p:cNvSpPr>
            <a:spLocks noGrp="1"/>
          </p:cNvSpPr>
          <p:nvPr>
            <p:ph type="sldNum" sz="quarter" idx="10"/>
          </p:nvPr>
        </p:nvSpPr>
        <p:spPr/>
        <p:txBody>
          <a:bodyPr/>
          <a:lstStyle/>
          <a:p>
            <a:fld id="{3DD97BEB-BAEF-0344-9D5C-EC73E478698A}" type="slidenum">
              <a:rPr lang="en-US" smtClean="0"/>
              <a:pPr/>
              <a:t>70</a:t>
            </a:fld>
            <a:endParaRPr lang="en-US" dirty="0"/>
          </a:p>
        </p:txBody>
      </p:sp>
    </p:spTree>
    <p:extLst>
      <p:ext uri="{BB962C8B-B14F-4D97-AF65-F5344CB8AC3E}">
        <p14:creationId xmlns:p14="http://schemas.microsoft.com/office/powerpoint/2010/main" val="6196124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标题 1">
            <a:extLst>
              <a:ext uri="{FF2B5EF4-FFF2-40B4-BE49-F238E27FC236}">
                <a16:creationId xmlns:a16="http://schemas.microsoft.com/office/drawing/2014/main" id="{C8CD724F-410D-4F06-9F50-64515409905B}"/>
              </a:ext>
            </a:extLst>
          </p:cNvPr>
          <p:cNvSpPr>
            <a:spLocks noGrp="1" noChangeArrowheads="1"/>
          </p:cNvSpPr>
          <p:nvPr>
            <p:ph type="title"/>
          </p:nvPr>
        </p:nvSpPr>
        <p:spPr>
          <a:xfrm>
            <a:off x="1033182" y="417979"/>
            <a:ext cx="5829300" cy="514350"/>
          </a:xfrm>
          <a:ln/>
        </p:spPr>
        <p:txBody>
          <a:bodyPr/>
          <a:lstStyle/>
          <a:p>
            <a:r>
              <a:rPr lang="zh-CN" altLang="en-US" sz="2700" dirty="0">
                <a:latin typeface="微软雅黑" panose="020B0503020204020204" pitchFamily="34" charset="-122"/>
                <a:ea typeface="微软雅黑" panose="020B0503020204020204" pitchFamily="34" charset="-122"/>
              </a:rPr>
              <a:t>欢迎参与</a:t>
            </a:r>
            <a:r>
              <a:rPr altLang="zh-CN" sz="2700" dirty="0">
                <a:latin typeface="微软雅黑" panose="020B0503020204020204" pitchFamily="34" charset="-122"/>
                <a:ea typeface="微软雅黑" panose="020B0503020204020204" pitchFamily="34" charset="-122"/>
              </a:rPr>
              <a:t>IEEE</a:t>
            </a:r>
            <a:r>
              <a:rPr lang="zh-CN" altLang="en-US" sz="2700" dirty="0">
                <a:latin typeface="微软雅黑" panose="020B0503020204020204" pitchFamily="34" charset="-122"/>
                <a:ea typeface="微软雅黑" panose="020B0503020204020204" pitchFamily="34" charset="-122"/>
              </a:rPr>
              <a:t>学术交流！</a:t>
            </a:r>
          </a:p>
        </p:txBody>
      </p:sp>
      <p:sp>
        <p:nvSpPr>
          <p:cNvPr id="105475" name="内容占位符 2">
            <a:extLst>
              <a:ext uri="{FF2B5EF4-FFF2-40B4-BE49-F238E27FC236}">
                <a16:creationId xmlns:a16="http://schemas.microsoft.com/office/drawing/2014/main" id="{B37E8ED7-52EA-451F-A89E-815BB5FAD9B7}"/>
              </a:ext>
            </a:extLst>
          </p:cNvPr>
          <p:cNvSpPr>
            <a:spLocks noGrp="1" noChangeArrowheads="1"/>
          </p:cNvSpPr>
          <p:nvPr>
            <p:ph idx="1"/>
          </p:nvPr>
        </p:nvSpPr>
        <p:spPr>
          <a:xfrm>
            <a:off x="1033182" y="1156447"/>
            <a:ext cx="7277100" cy="3086100"/>
          </a:xfrm>
        </p:spPr>
        <p:txBody>
          <a:bodyPr>
            <a:normAutofit/>
          </a:bodyPr>
          <a:lstStyle/>
          <a:p>
            <a:pPr>
              <a:lnSpc>
                <a:spcPct val="150000"/>
              </a:lnSpc>
            </a:pPr>
            <a:r>
              <a:rPr lang="en-US" altLang="zh-CN" sz="1800" dirty="0"/>
              <a:t>Involvement in IEEE Societies, Sections and Chapters</a:t>
            </a:r>
          </a:p>
          <a:p>
            <a:pPr>
              <a:lnSpc>
                <a:spcPct val="150000"/>
              </a:lnSpc>
            </a:pPr>
            <a:r>
              <a:rPr lang="en-US" altLang="zh-CN" sz="1800" dirty="0"/>
              <a:t>Over 3,000 Student Branches in over 100 countries</a:t>
            </a:r>
          </a:p>
          <a:p>
            <a:pPr>
              <a:lnSpc>
                <a:spcPct val="150000"/>
              </a:lnSpc>
            </a:pPr>
            <a:r>
              <a:rPr lang="en-US" altLang="zh-CN" sz="1800" dirty="0"/>
              <a:t>Participation in IEEE Young Professional and Women in Engineering</a:t>
            </a:r>
          </a:p>
          <a:p>
            <a:pPr>
              <a:lnSpc>
                <a:spcPct val="150000"/>
              </a:lnSpc>
            </a:pPr>
            <a:r>
              <a:rPr lang="en-US" altLang="zh-CN" sz="1800" dirty="0"/>
              <a:t>2000+ conferences per year</a:t>
            </a:r>
          </a:p>
          <a:p>
            <a:pPr>
              <a:lnSpc>
                <a:spcPct val="150000"/>
              </a:lnSpc>
            </a:pPr>
            <a:r>
              <a:rPr lang="en-US" altLang="zh-CN" sz="1800" dirty="0"/>
              <a:t>IEEE Social media, such as Weibo, WeChat, etc.</a:t>
            </a:r>
          </a:p>
          <a:p>
            <a:endParaRPr lang="zh-CN" altLang="en-US" sz="1800" dirty="0"/>
          </a:p>
        </p:txBody>
      </p:sp>
    </p:spTree>
  </p:cSld>
  <p:clrMapOvr>
    <a:masterClrMapping/>
  </p:clrMapOvr>
  <p:transition spd="med">
    <p:cover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D7D137AA-7FD5-46B8-B162-C57032AA639D}"/>
              </a:ext>
            </a:extLst>
          </p:cNvPr>
          <p:cNvSpPr>
            <a:spLocks noGrp="1" noChangeArrowheads="1"/>
          </p:cNvSpPr>
          <p:nvPr>
            <p:ph type="title"/>
          </p:nvPr>
        </p:nvSpPr>
        <p:spPr>
          <a:xfrm>
            <a:off x="805912" y="-12326"/>
            <a:ext cx="6223397" cy="857250"/>
          </a:xfrm>
          <a:ln/>
        </p:spPr>
        <p:txBody>
          <a:bodyPr/>
          <a:lstStyle/>
          <a:p>
            <a:r>
              <a:rPr altLang="zh-CN" sz="2400" dirty="0">
                <a:latin typeface="微软雅黑" panose="020B0503020204020204" pitchFamily="34" charset="-122"/>
                <a:ea typeface="微软雅黑" panose="020B0503020204020204" pitchFamily="34" charset="-122"/>
              </a:rPr>
              <a:t>IEEE</a:t>
            </a:r>
            <a:r>
              <a:rPr lang="zh-CN" altLang="en-US" sz="2400" dirty="0">
                <a:latin typeface="微软雅黑" panose="020B0503020204020204" pitchFamily="34" charset="-122"/>
                <a:ea typeface="微软雅黑" panose="020B0503020204020204" pitchFamily="34" charset="-122"/>
              </a:rPr>
              <a:t>免费技术讲座</a:t>
            </a:r>
            <a:endParaRPr altLang="zh-CN" sz="2400" dirty="0">
              <a:latin typeface="微软雅黑" panose="020B0503020204020204" pitchFamily="34" charset="-122"/>
              <a:ea typeface="微软雅黑" panose="020B0503020204020204" pitchFamily="34" charset="-122"/>
            </a:endParaRPr>
          </a:p>
        </p:txBody>
      </p:sp>
      <p:sp>
        <p:nvSpPr>
          <p:cNvPr id="107523" name="Rectangle 3">
            <a:extLst>
              <a:ext uri="{FF2B5EF4-FFF2-40B4-BE49-F238E27FC236}">
                <a16:creationId xmlns:a16="http://schemas.microsoft.com/office/drawing/2014/main" id="{2A259C23-84CA-42DE-B2E8-941C7C992EB2}"/>
              </a:ext>
            </a:extLst>
          </p:cNvPr>
          <p:cNvSpPr txBox="1">
            <a:spLocks noChangeArrowheads="1"/>
          </p:cNvSpPr>
          <p:nvPr/>
        </p:nvSpPr>
        <p:spPr bwMode="auto">
          <a:xfrm>
            <a:off x="75006" y="916889"/>
            <a:ext cx="8988311" cy="392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110000"/>
              </a:lnSpc>
              <a:spcBef>
                <a:spcPct val="20000"/>
              </a:spcBef>
              <a:buClr>
                <a:schemeClr val="bg2"/>
              </a:buClr>
              <a:buSzPct val="80000"/>
              <a:buFont typeface="Wingdings" panose="05000000000000000000" pitchFamily="2" charset="2"/>
              <a:buBlip>
                <a:blip r:embed="rId3"/>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lvl="1">
              <a:lnSpc>
                <a:spcPct val="100000"/>
              </a:lnSpc>
              <a:buBlip>
                <a:blip r:embed="rId4"/>
              </a:buBlip>
            </a:pPr>
            <a:r>
              <a:rPr lang="en-US" altLang="zh-CN" sz="1600" b="1" dirty="0">
                <a:latin typeface="微软雅黑" panose="020B0503020204020204" pitchFamily="34" charset="-122"/>
                <a:ea typeface="微软雅黑" panose="020B0503020204020204" pitchFamily="34" charset="-122"/>
              </a:rPr>
              <a:t>Spectrum</a:t>
            </a:r>
            <a:r>
              <a:rPr lang="zh-CN" altLang="en-US" sz="1600" b="1" dirty="0">
                <a:latin typeface="微软雅黑" panose="020B0503020204020204" pitchFamily="34" charset="-122"/>
                <a:ea typeface="微软雅黑" panose="020B0503020204020204" pitchFamily="34" charset="-122"/>
              </a:rPr>
              <a:t>免费讲座，涉及最新科技：</a:t>
            </a:r>
            <a:endParaRPr lang="en-US" altLang="zh-CN" sz="1600" b="1" dirty="0">
              <a:latin typeface="微软雅黑" panose="020B0503020204020204" pitchFamily="34" charset="-122"/>
              <a:ea typeface="微软雅黑" panose="020B0503020204020204" pitchFamily="34" charset="-122"/>
            </a:endParaRPr>
          </a:p>
          <a:p>
            <a:pPr lvl="1">
              <a:lnSpc>
                <a:spcPct val="100000"/>
              </a:lnSpc>
              <a:buBlip>
                <a:blip r:embed="rId4"/>
              </a:buBlip>
            </a:pPr>
            <a:r>
              <a:rPr lang="en-US" altLang="zh-CN" sz="1600" b="1" dirty="0">
                <a:latin typeface="微软雅黑" panose="020B0503020204020204" pitchFamily="34" charset="-122"/>
                <a:ea typeface="微软雅黑" panose="020B0503020204020204" pitchFamily="34" charset="-122"/>
                <a:hlinkClick r:id="rId5"/>
              </a:rPr>
              <a:t>http://spectrum.ieee.org/webinars</a:t>
            </a:r>
            <a:endParaRPr lang="zh-CN" altLang="en-US" sz="1600" b="1" dirty="0">
              <a:latin typeface="微软雅黑" panose="020B0503020204020204" pitchFamily="34" charset="-122"/>
              <a:ea typeface="微软雅黑" panose="020B0503020204020204" pitchFamily="34" charset="-122"/>
            </a:endParaRPr>
          </a:p>
          <a:p>
            <a:pPr lvl="1">
              <a:lnSpc>
                <a:spcPct val="100000"/>
              </a:lnSpc>
              <a:buBlip>
                <a:blip r:embed="rId4"/>
              </a:buBlip>
            </a:pPr>
            <a:endParaRPr lang="en-US" altLang="zh-CN" sz="1600" b="1" dirty="0">
              <a:latin typeface="微软雅黑" panose="020B0503020204020204" pitchFamily="34" charset="-122"/>
              <a:ea typeface="微软雅黑" panose="020B0503020204020204" pitchFamily="34" charset="-122"/>
            </a:endParaRPr>
          </a:p>
          <a:p>
            <a:pPr lvl="1">
              <a:lnSpc>
                <a:spcPct val="100000"/>
              </a:lnSpc>
              <a:buBlip>
                <a:blip r:embed="rId4"/>
              </a:buBlip>
            </a:pPr>
            <a:r>
              <a:rPr lang="en-US" altLang="zh-CN" sz="1600" b="1" dirty="0">
                <a:latin typeface="微软雅黑" panose="020B0503020204020204" pitchFamily="34" charset="-122"/>
                <a:ea typeface="微软雅黑" panose="020B0503020204020204" pitchFamily="34" charset="-122"/>
              </a:rPr>
              <a:t>Communication Society</a:t>
            </a:r>
            <a:r>
              <a:rPr lang="zh-CN" altLang="en-US" sz="1600" b="1" dirty="0">
                <a:latin typeface="微软雅黑" panose="020B0503020204020204" pitchFamily="34" charset="-122"/>
                <a:ea typeface="微软雅黑" panose="020B0503020204020204" pitchFamily="34" charset="-122"/>
              </a:rPr>
              <a:t>免费讲座，通信领域热点技术：</a:t>
            </a:r>
            <a:r>
              <a:rPr lang="en-US" altLang="zh-CN" sz="1600" b="1" dirty="0">
                <a:latin typeface="微软雅黑" panose="020B0503020204020204" pitchFamily="34" charset="-122"/>
                <a:ea typeface="微软雅黑" panose="020B0503020204020204" pitchFamily="34" charset="-122"/>
                <a:hlinkClick r:id="rId6"/>
              </a:rPr>
              <a:t>http://www.comsoc.org/webinars</a:t>
            </a:r>
            <a:endParaRPr lang="en-US" altLang="zh-CN" sz="1600" b="1" dirty="0">
              <a:latin typeface="微软雅黑" panose="020B0503020204020204" pitchFamily="34" charset="-122"/>
              <a:ea typeface="微软雅黑" panose="020B0503020204020204" pitchFamily="34" charset="-122"/>
            </a:endParaRPr>
          </a:p>
          <a:p>
            <a:pPr lvl="1">
              <a:lnSpc>
                <a:spcPct val="100000"/>
              </a:lnSpc>
              <a:buBlip>
                <a:blip r:embed="rId4"/>
              </a:buBlip>
            </a:pPr>
            <a:endParaRPr lang="en-US" altLang="zh-CN" sz="1600" b="1" dirty="0">
              <a:latin typeface="微软雅黑" panose="020B0503020204020204" pitchFamily="34" charset="-122"/>
              <a:ea typeface="微软雅黑" panose="020B0503020204020204" pitchFamily="34" charset="-122"/>
            </a:endParaRPr>
          </a:p>
          <a:p>
            <a:pPr lvl="1">
              <a:lnSpc>
                <a:spcPct val="100000"/>
              </a:lnSpc>
              <a:buBlip>
                <a:blip r:embed="rId4"/>
              </a:buBlip>
            </a:pPr>
            <a:r>
              <a:rPr lang="en-US" altLang="zh-CN" sz="1600" b="1" dirty="0">
                <a:latin typeface="微软雅黑" panose="020B0503020204020204" pitchFamily="34" charset="-122"/>
                <a:ea typeface="微软雅黑" panose="020B0503020204020204" pitchFamily="34" charset="-122"/>
              </a:rPr>
              <a:t>Computer Society</a:t>
            </a:r>
            <a:r>
              <a:rPr lang="zh-CN" altLang="en-US" sz="1600" b="1" dirty="0">
                <a:latin typeface="微软雅黑" panose="020B0503020204020204" pitchFamily="34" charset="-122"/>
                <a:ea typeface="微软雅黑" panose="020B0503020204020204" pitchFamily="34" charset="-122"/>
              </a:rPr>
              <a:t>免费讲座，计算机领域热点技术：</a:t>
            </a:r>
            <a:endParaRPr lang="en-US" altLang="zh-CN" sz="1600" b="1" dirty="0">
              <a:latin typeface="微软雅黑" panose="020B0503020204020204" pitchFamily="34" charset="-122"/>
              <a:ea typeface="微软雅黑" panose="020B0503020204020204" pitchFamily="34" charset="-122"/>
            </a:endParaRPr>
          </a:p>
          <a:p>
            <a:pPr lvl="1">
              <a:lnSpc>
                <a:spcPct val="100000"/>
              </a:lnSpc>
              <a:buBlip>
                <a:blip r:embed="rId4"/>
              </a:buBlip>
            </a:pPr>
            <a:r>
              <a:rPr lang="en-US" altLang="zh-CN" sz="1600" b="1" dirty="0">
                <a:latin typeface="微软雅黑" panose="020B0503020204020204" pitchFamily="34" charset="-122"/>
                <a:ea typeface="微软雅黑" panose="020B0503020204020204" pitchFamily="34" charset="-122"/>
                <a:hlinkClick r:id="rId7"/>
              </a:rPr>
              <a:t>http://www.computer.org/portal/web/webinars/Register-for-a-Webinar</a:t>
            </a:r>
            <a:r>
              <a:rPr lang="en-US" altLang="zh-CN" sz="1600" b="1" dirty="0">
                <a:latin typeface="微软雅黑" panose="020B0503020204020204" pitchFamily="34" charset="-122"/>
                <a:ea typeface="微软雅黑" panose="020B0503020204020204" pitchFamily="34" charset="-122"/>
              </a:rPr>
              <a:t> </a:t>
            </a:r>
            <a:r>
              <a:rPr lang="zh-CN" altLang="en-US" sz="1600" b="1" dirty="0">
                <a:latin typeface="微软雅黑" panose="020B0503020204020204" pitchFamily="34" charset="-122"/>
                <a:ea typeface="微软雅黑" panose="020B0503020204020204" pitchFamily="34" charset="-122"/>
              </a:rPr>
              <a:t>  </a:t>
            </a:r>
          </a:p>
          <a:p>
            <a:pPr lvl="1">
              <a:lnSpc>
                <a:spcPct val="100000"/>
              </a:lnSpc>
              <a:buBlip>
                <a:blip r:embed="rId4"/>
              </a:buBlip>
            </a:pPr>
            <a:endParaRPr lang="en-US" altLang="zh-CN" sz="1600" b="1" dirty="0">
              <a:latin typeface="微软雅黑" panose="020B0503020204020204" pitchFamily="34" charset="-122"/>
              <a:ea typeface="微软雅黑" panose="020B0503020204020204" pitchFamily="34" charset="-122"/>
            </a:endParaRPr>
          </a:p>
          <a:p>
            <a:pPr lvl="1">
              <a:lnSpc>
                <a:spcPct val="100000"/>
              </a:lnSpc>
              <a:spcBef>
                <a:spcPct val="0"/>
              </a:spcBef>
              <a:buClrTx/>
              <a:buBlip>
                <a:blip r:embed="rId4"/>
              </a:buBlip>
            </a:pPr>
            <a:r>
              <a:rPr lang="en-US" altLang="zh-CN" sz="1600" b="1" dirty="0">
                <a:latin typeface="微软雅黑" panose="020B0503020204020204" pitchFamily="34" charset="-122"/>
                <a:ea typeface="微软雅黑" panose="020B0503020204020204" pitchFamily="34" charset="-122"/>
              </a:rPr>
              <a:t>Young Professional</a:t>
            </a:r>
            <a:r>
              <a:rPr lang="zh-CN" altLang="en-US" sz="1600" b="1" dirty="0">
                <a:latin typeface="微软雅黑" panose="020B0503020204020204" pitchFamily="34" charset="-122"/>
                <a:ea typeface="微软雅黑" panose="020B0503020204020204" pitchFamily="34" charset="-122"/>
              </a:rPr>
              <a:t>社团免费讲座，涉及职业发展，人文，科技等内容：</a:t>
            </a:r>
            <a:r>
              <a:rPr lang="en-US" altLang="zh-CN" sz="1600" b="1" dirty="0">
                <a:latin typeface="微软雅黑" panose="020B0503020204020204" pitchFamily="34" charset="-122"/>
                <a:ea typeface="微软雅黑" panose="020B0503020204020204" pitchFamily="34" charset="-122"/>
              </a:rPr>
              <a:t> </a:t>
            </a:r>
          </a:p>
          <a:p>
            <a:pPr lvl="1">
              <a:lnSpc>
                <a:spcPct val="100000"/>
              </a:lnSpc>
              <a:spcBef>
                <a:spcPct val="0"/>
              </a:spcBef>
              <a:buClrTx/>
              <a:buBlip>
                <a:blip r:embed="rId4"/>
              </a:buBlip>
            </a:pPr>
            <a:r>
              <a:rPr lang="en-US" altLang="zh-CN" sz="1600" b="1" dirty="0">
                <a:latin typeface="微软雅黑" panose="020B0503020204020204" pitchFamily="34" charset="-122"/>
                <a:ea typeface="微软雅黑" panose="020B0503020204020204" pitchFamily="34" charset="-122"/>
                <a:hlinkClick r:id="rId8"/>
              </a:rPr>
              <a:t>http://yp.ieee.org/members/webinars/past-webinars/ </a:t>
            </a:r>
            <a:endParaRPr lang="zh-CN" altLang="en-US" sz="1600" b="1" dirty="0">
              <a:latin typeface="微软雅黑" panose="020B0503020204020204" pitchFamily="34" charset="-122"/>
              <a:ea typeface="微软雅黑" panose="020B0503020204020204" pitchFamily="34" charset="-122"/>
            </a:endParaRPr>
          </a:p>
          <a:p>
            <a:pPr lvl="1">
              <a:lnSpc>
                <a:spcPct val="100000"/>
              </a:lnSpc>
              <a:buBlip>
                <a:blip r:embed="rId4"/>
              </a:buBlip>
            </a:pPr>
            <a:endParaRPr lang="en-US" altLang="zh-CN" sz="1600" b="1" dirty="0">
              <a:latin typeface="微软雅黑" panose="020B0503020204020204" pitchFamily="34" charset="-122"/>
              <a:ea typeface="微软雅黑" panose="020B0503020204020204" pitchFamily="34" charset="-122"/>
            </a:endParaRPr>
          </a:p>
          <a:p>
            <a:pPr lvl="1">
              <a:lnSpc>
                <a:spcPct val="100000"/>
              </a:lnSpc>
              <a:spcBef>
                <a:spcPct val="0"/>
              </a:spcBef>
              <a:buClrTx/>
              <a:buBlip>
                <a:blip r:embed="rId4"/>
              </a:buBlip>
            </a:pPr>
            <a:r>
              <a:rPr lang="zh-CN" altLang="en-US" sz="1600" b="1" dirty="0">
                <a:latin typeface="微软雅黑" panose="020B0503020204020204" pitchFamily="34" charset="-122"/>
                <a:ea typeface="微软雅黑" panose="020B0503020204020204" pitchFamily="34" charset="-122"/>
              </a:rPr>
              <a:t>加入志愿者虚拟社团，获得行业最新咨询：</a:t>
            </a:r>
            <a:r>
              <a:rPr lang="en-US" altLang="zh-CN" sz="1600" b="1" dirty="0">
                <a:latin typeface="微软雅黑" panose="020B0503020204020204" pitchFamily="34" charset="-122"/>
                <a:ea typeface="微软雅黑" panose="020B0503020204020204" pitchFamily="34" charset="-122"/>
              </a:rPr>
              <a:t> </a:t>
            </a:r>
          </a:p>
          <a:p>
            <a:pPr lvl="1">
              <a:lnSpc>
                <a:spcPct val="100000"/>
              </a:lnSpc>
              <a:spcBef>
                <a:spcPct val="0"/>
              </a:spcBef>
              <a:buClrTx/>
              <a:buBlip>
                <a:blip r:embed="rId4"/>
              </a:buBlip>
            </a:pPr>
            <a:r>
              <a:rPr lang="en-US" altLang="zh-CN" sz="1600" b="1" dirty="0">
                <a:latin typeface="微软雅黑" panose="020B0503020204020204" pitchFamily="34" charset="-122"/>
                <a:ea typeface="微软雅黑" panose="020B0503020204020204" pitchFamily="34" charset="-122"/>
                <a:hlinkClick r:id="rId9"/>
              </a:rPr>
              <a:t>http://oc.ieee.org/</a:t>
            </a:r>
            <a:endParaRPr lang="en-US" altLang="zh-CN" sz="1600" b="1" dirty="0">
              <a:latin typeface="微软雅黑" panose="020B0503020204020204" pitchFamily="34" charset="-122"/>
              <a:ea typeface="微软雅黑" panose="020B0503020204020204" pitchFamily="34" charset="-122"/>
            </a:endParaRPr>
          </a:p>
          <a:p>
            <a:pPr eaLnBrk="1" hangingPunct="1">
              <a:lnSpc>
                <a:spcPct val="100000"/>
              </a:lnSpc>
              <a:buFontTx/>
              <a:buBlip>
                <a:blip r:embed="rId4"/>
              </a:buBlip>
            </a:pPr>
            <a:endParaRPr lang="en-US" altLang="zh-CN" sz="1500" b="1"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27DFF71B-D776-4BC9-9A12-0A77B8BFE7A7}"/>
              </a:ext>
            </a:extLst>
          </p:cNvPr>
          <p:cNvPicPr>
            <a:picLocks noChangeAspect="1"/>
          </p:cNvPicPr>
          <p:nvPr/>
        </p:nvPicPr>
        <p:blipFill>
          <a:blip r:embed="rId10"/>
          <a:stretch>
            <a:fillRect/>
          </a:stretch>
        </p:blipFill>
        <p:spPr>
          <a:xfrm>
            <a:off x="6298058" y="844924"/>
            <a:ext cx="2555990" cy="1335361"/>
          </a:xfrm>
          <a:prstGeom prst="rect">
            <a:avLst/>
          </a:prstGeom>
        </p:spPr>
      </p:pic>
    </p:spTree>
  </p:cSld>
  <p:clrMapOvr>
    <a:masterClrMapping/>
  </p:clrMapOvr>
  <p:transition spd="med">
    <p:cover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a:extLst>
              <a:ext uri="{FF2B5EF4-FFF2-40B4-BE49-F238E27FC236}">
                <a16:creationId xmlns:a16="http://schemas.microsoft.com/office/drawing/2014/main" id="{FBA9B331-1288-4D40-93FD-9217D38B74F2}"/>
              </a:ext>
            </a:extLst>
          </p:cNvPr>
          <p:cNvSpPr txBox="1">
            <a:spLocks noChangeArrowheads="1"/>
          </p:cNvSpPr>
          <p:nvPr/>
        </p:nvSpPr>
        <p:spPr bwMode="auto">
          <a:xfrm>
            <a:off x="795933" y="353615"/>
            <a:ext cx="58864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110000"/>
              </a:lnSpc>
              <a:spcBef>
                <a:spcPct val="20000"/>
              </a:spcBef>
              <a:buClr>
                <a:schemeClr val="bg2"/>
              </a:buClr>
              <a:buSzPct val="80000"/>
              <a:buFont typeface="Wingdings" panose="05000000000000000000" pitchFamily="2" charset="2"/>
              <a:buBlip>
                <a:blip r:embed="rId2"/>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buClrTx/>
              <a:buSzTx/>
              <a:buFont typeface="Monotype Sorts"/>
              <a:buNone/>
            </a:pPr>
            <a:r>
              <a:rPr lang="en-US" altLang="zh-CN" sz="2400" b="1" dirty="0">
                <a:solidFill>
                  <a:srgbClr val="C00000"/>
                </a:solidFill>
                <a:latin typeface="微软雅黑" panose="020B0503020204020204" pitchFamily="34" charset="-122"/>
                <a:ea typeface="微软雅黑" panose="020B0503020204020204" pitchFamily="34" charset="-122"/>
              </a:rPr>
              <a:t>IEEE </a:t>
            </a:r>
            <a:r>
              <a:rPr lang="zh-CN" altLang="en-US" sz="2400" b="1" dirty="0">
                <a:solidFill>
                  <a:srgbClr val="C00000"/>
                </a:solidFill>
                <a:latin typeface="微软雅黑" panose="020B0503020204020204" pitchFamily="34" charset="-122"/>
                <a:ea typeface="微软雅黑" panose="020B0503020204020204" pitchFamily="34" charset="-122"/>
              </a:rPr>
              <a:t>极限编程大赛</a:t>
            </a:r>
            <a:endParaRPr lang="en-US" altLang="zh-CN" sz="2400" b="1" dirty="0">
              <a:solidFill>
                <a:srgbClr val="C00000"/>
              </a:solidFill>
              <a:latin typeface="微软雅黑" panose="020B0503020204020204" pitchFamily="34" charset="-122"/>
              <a:ea typeface="微软雅黑" panose="020B0503020204020204" pitchFamily="34" charset="-122"/>
            </a:endParaRPr>
          </a:p>
          <a:p>
            <a:pPr eaLnBrk="1" hangingPunct="1">
              <a:lnSpc>
                <a:spcPct val="100000"/>
              </a:lnSpc>
              <a:spcBef>
                <a:spcPct val="0"/>
              </a:spcBef>
              <a:buClrTx/>
              <a:buSzTx/>
              <a:buFont typeface="Monotype Sorts"/>
              <a:buNone/>
            </a:pPr>
            <a:endParaRPr lang="en-US" altLang="zh-CN" sz="1350" dirty="0">
              <a:solidFill>
                <a:srgbClr val="C00000"/>
              </a:solidFill>
              <a:latin typeface="微软雅黑" panose="020B0503020204020204" pitchFamily="34" charset="-122"/>
              <a:ea typeface="微软雅黑" panose="020B0503020204020204" pitchFamily="34" charset="-122"/>
            </a:endParaRPr>
          </a:p>
        </p:txBody>
      </p:sp>
      <p:pic>
        <p:nvPicPr>
          <p:cNvPr id="111619" name="Picture 3">
            <a:extLst>
              <a:ext uri="{FF2B5EF4-FFF2-40B4-BE49-F238E27FC236}">
                <a16:creationId xmlns:a16="http://schemas.microsoft.com/office/drawing/2014/main" id="{5703E29A-8F9C-4834-AF58-55B8A58E5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2868" y="1743635"/>
            <a:ext cx="4029075" cy="27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1620" name="矩形 13">
            <a:extLst>
              <a:ext uri="{FF2B5EF4-FFF2-40B4-BE49-F238E27FC236}">
                <a16:creationId xmlns:a16="http://schemas.microsoft.com/office/drawing/2014/main" id="{F1D3CF0B-6F4A-44B9-AEF5-C2A5EA6AFC24}"/>
              </a:ext>
            </a:extLst>
          </p:cNvPr>
          <p:cNvSpPr>
            <a:spLocks noChangeArrowheads="1"/>
          </p:cNvSpPr>
          <p:nvPr/>
        </p:nvSpPr>
        <p:spPr bwMode="auto">
          <a:xfrm>
            <a:off x="795933" y="1081862"/>
            <a:ext cx="729023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20000"/>
              </a:spcBef>
              <a:buClr>
                <a:schemeClr val="bg2"/>
              </a:buClr>
              <a:buSzPct val="80000"/>
              <a:buFont typeface="Wingdings" panose="05000000000000000000" pitchFamily="2" charset="2"/>
              <a:buBlip>
                <a:blip r:embed="rId2"/>
              </a:buBlip>
              <a:defRPr sz="2800">
                <a:solidFill>
                  <a:schemeClr val="tx1"/>
                </a:solidFill>
                <a:latin typeface="Arial" panose="020B0604020202020204" pitchFamily="34" charset="0"/>
                <a:ea typeface="MS PGothic" panose="020B0600070205080204" pitchFamily="34" charset="-128"/>
              </a:defRPr>
            </a:lvl1pPr>
            <a:lvl2pPr marL="742950" indent="-285750">
              <a:lnSpc>
                <a:spcPct val="110000"/>
              </a:lnSpc>
              <a:spcBef>
                <a:spcPct val="20000"/>
              </a:spcBef>
              <a:buClr>
                <a:schemeClr val="bg2"/>
              </a:buClr>
              <a:buChar char="–"/>
              <a:defRPr sz="2600">
                <a:solidFill>
                  <a:schemeClr val="tx1"/>
                </a:solidFill>
                <a:latin typeface="Arial" panose="020B0604020202020204" pitchFamily="34" charset="0"/>
                <a:ea typeface="MS PGothic" panose="020B0600070205080204" pitchFamily="34" charset="-128"/>
              </a:defRPr>
            </a:lvl2pPr>
            <a:lvl3pPr marL="1143000" indent="-228600">
              <a:lnSpc>
                <a:spcPct val="110000"/>
              </a:lnSpc>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lnSpc>
                <a:spcPct val="110000"/>
              </a:lnSpc>
              <a:spcBef>
                <a:spcPct val="20000"/>
              </a:spcBef>
              <a:buClr>
                <a:schemeClr val="bg2"/>
              </a:buClr>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10000"/>
              </a:lnSpc>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110000"/>
              </a:lnSpc>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buClrTx/>
              <a:buSzTx/>
              <a:buFontTx/>
              <a:buNone/>
            </a:pPr>
            <a:r>
              <a:rPr lang="zh-CN" altLang="en-US" sz="1650" dirty="0">
                <a:latin typeface="微软雅黑" panose="020B0503020204020204" pitchFamily="34" charset="-122"/>
                <a:ea typeface="微软雅黑" panose="020B0503020204020204" pitchFamily="34" charset="-122"/>
              </a:rPr>
              <a:t>全球规模的竞赛，以队为单位参加，</a:t>
            </a:r>
            <a:r>
              <a:rPr lang="en-US" altLang="zh-CN" sz="1650" dirty="0">
                <a:latin typeface="微软雅黑" panose="020B0503020204020204" pitchFamily="34" charset="-122"/>
                <a:ea typeface="微软雅黑" panose="020B0503020204020204" pitchFamily="34" charset="-122"/>
              </a:rPr>
              <a:t>24</a:t>
            </a:r>
            <a:r>
              <a:rPr lang="zh-CN" altLang="en-US" sz="1650" dirty="0">
                <a:latin typeface="微软雅黑" panose="020B0503020204020204" pitchFamily="34" charset="-122"/>
                <a:ea typeface="微软雅黑" panose="020B0503020204020204" pitchFamily="34" charset="-122"/>
              </a:rPr>
              <a:t>小时内完成，题目为一系列程序设计的问题。获奖团队将获得一次全球任何地方的</a:t>
            </a:r>
            <a:r>
              <a:rPr lang="en-US" altLang="zh-CN" sz="1650" dirty="0">
                <a:latin typeface="微软雅黑" panose="020B0503020204020204" pitchFamily="34" charset="-122"/>
                <a:ea typeface="微软雅黑" panose="020B0503020204020204" pitchFamily="34" charset="-122"/>
              </a:rPr>
              <a:t>IEEE</a:t>
            </a:r>
            <a:r>
              <a:rPr lang="zh-CN" altLang="en-US" sz="1650" dirty="0">
                <a:latin typeface="微软雅黑" panose="020B0503020204020204" pitchFamily="34" charset="-122"/>
                <a:ea typeface="微软雅黑" panose="020B0503020204020204" pitchFamily="34" charset="-122"/>
              </a:rPr>
              <a:t>国际会议旅行资助。</a:t>
            </a:r>
          </a:p>
          <a:p>
            <a:pPr eaLnBrk="1" hangingPunct="1">
              <a:lnSpc>
                <a:spcPct val="100000"/>
              </a:lnSpc>
              <a:spcBef>
                <a:spcPct val="0"/>
              </a:spcBef>
              <a:buClrTx/>
              <a:buSzTx/>
              <a:buFontTx/>
              <a:buNone/>
            </a:pPr>
            <a:endParaRPr lang="en-US" altLang="zh-CN" sz="2100" dirty="0">
              <a:latin typeface="微软雅黑" panose="020B0503020204020204" pitchFamily="34" charset="-122"/>
              <a:ea typeface="微软雅黑" panose="020B0503020204020204" pitchFamily="34" charset="-122"/>
            </a:endParaRPr>
          </a:p>
          <a:p>
            <a:pPr eaLnBrk="1" hangingPunct="1">
              <a:lnSpc>
                <a:spcPct val="100000"/>
              </a:lnSpc>
              <a:spcBef>
                <a:spcPct val="0"/>
              </a:spcBef>
              <a:buClrTx/>
              <a:buSzTx/>
              <a:buFontTx/>
              <a:buNone/>
            </a:pPr>
            <a:endParaRPr lang="en-US" altLang="zh-CN" sz="2400" dirty="0">
              <a:latin typeface="微软雅黑" panose="020B0503020204020204" pitchFamily="34" charset="-122"/>
              <a:ea typeface="微软雅黑" panose="020B0503020204020204" pitchFamily="34" charset="-122"/>
            </a:endParaRPr>
          </a:p>
          <a:p>
            <a:pPr eaLnBrk="1" hangingPunct="1">
              <a:lnSpc>
                <a:spcPct val="100000"/>
              </a:lnSpc>
              <a:spcBef>
                <a:spcPct val="0"/>
              </a:spcBef>
              <a:buClrTx/>
              <a:buSzTx/>
              <a:buFontTx/>
              <a:buNone/>
            </a:pPr>
            <a:endParaRPr lang="en-US" altLang="zh-CN" sz="1800" dirty="0">
              <a:latin typeface="微软雅黑" panose="020B0503020204020204" pitchFamily="34" charset="-122"/>
              <a:ea typeface="微软雅黑" panose="020B0503020204020204" pitchFamily="34" charset="-122"/>
            </a:endParaRPr>
          </a:p>
          <a:p>
            <a:pPr eaLnBrk="1" hangingPunct="1">
              <a:lnSpc>
                <a:spcPct val="100000"/>
              </a:lnSpc>
              <a:spcBef>
                <a:spcPct val="0"/>
              </a:spcBef>
              <a:buClrTx/>
              <a:buSzTx/>
              <a:buFontTx/>
              <a:buNone/>
            </a:pPr>
            <a:r>
              <a:rPr lang="zh-CN" altLang="en-US" sz="1500" dirty="0">
                <a:latin typeface="微软雅黑" panose="020B0503020204020204" pitchFamily="34" charset="-122"/>
                <a:ea typeface="微软雅黑" panose="020B0503020204020204" pitchFamily="34" charset="-122"/>
              </a:rPr>
              <a:t>报名日期：</a:t>
            </a:r>
            <a:endParaRPr lang="en-US" altLang="zh-CN" sz="1500" dirty="0">
              <a:latin typeface="微软雅黑" panose="020B0503020204020204" pitchFamily="34" charset="-122"/>
              <a:ea typeface="微软雅黑" panose="020B0503020204020204" pitchFamily="34" charset="-122"/>
            </a:endParaRPr>
          </a:p>
          <a:p>
            <a:pPr eaLnBrk="1" hangingPunct="1">
              <a:lnSpc>
                <a:spcPct val="100000"/>
              </a:lnSpc>
              <a:spcBef>
                <a:spcPct val="0"/>
              </a:spcBef>
              <a:buClrTx/>
              <a:buSzTx/>
              <a:buFontTx/>
              <a:buNone/>
            </a:pPr>
            <a:r>
              <a:rPr lang="zh-CN" altLang="en-US" sz="1500" dirty="0">
                <a:latin typeface="微软雅黑" panose="020B0503020204020204" pitchFamily="34" charset="-122"/>
                <a:ea typeface="微软雅黑" panose="020B0503020204020204" pitchFamily="34" charset="-122"/>
              </a:rPr>
              <a:t>每年</a:t>
            </a:r>
            <a:r>
              <a:rPr lang="en-US" altLang="zh-CN" sz="1500" dirty="0">
                <a:latin typeface="微软雅黑" panose="020B0503020204020204" pitchFamily="34" charset="-122"/>
                <a:ea typeface="微软雅黑" panose="020B0503020204020204" pitchFamily="34" charset="-122"/>
              </a:rPr>
              <a:t>9</a:t>
            </a:r>
            <a:r>
              <a:rPr lang="zh-CN" altLang="en-US" sz="1500" dirty="0">
                <a:latin typeface="微软雅黑" panose="020B0503020204020204" pitchFamily="34" charset="-122"/>
                <a:ea typeface="微软雅黑" panose="020B0503020204020204" pitchFamily="34" charset="-122"/>
              </a:rPr>
              <a:t>月</a:t>
            </a:r>
          </a:p>
          <a:p>
            <a:pPr eaLnBrk="1" hangingPunct="1">
              <a:lnSpc>
                <a:spcPct val="100000"/>
              </a:lnSpc>
              <a:spcBef>
                <a:spcPct val="0"/>
              </a:spcBef>
              <a:buClrTx/>
              <a:buSzTx/>
              <a:buFontTx/>
              <a:buNone/>
            </a:pPr>
            <a:endParaRPr lang="en-US" altLang="zh-CN" sz="1500" dirty="0">
              <a:latin typeface="微软雅黑" panose="020B0503020204020204" pitchFamily="34" charset="-122"/>
              <a:ea typeface="微软雅黑" panose="020B0503020204020204" pitchFamily="34" charset="-122"/>
            </a:endParaRPr>
          </a:p>
          <a:p>
            <a:pPr eaLnBrk="1" hangingPunct="1">
              <a:lnSpc>
                <a:spcPct val="100000"/>
              </a:lnSpc>
              <a:spcBef>
                <a:spcPct val="0"/>
              </a:spcBef>
              <a:buClrTx/>
              <a:buSzTx/>
              <a:buFontTx/>
              <a:buNone/>
            </a:pPr>
            <a:r>
              <a:rPr lang="zh-CN" altLang="en-US" sz="1500" dirty="0">
                <a:latin typeface="微软雅黑" panose="020B0503020204020204" pitchFamily="34" charset="-122"/>
                <a:ea typeface="微软雅黑" panose="020B0503020204020204" pitchFamily="34" charset="-122"/>
              </a:rPr>
              <a:t>比赛日期：</a:t>
            </a:r>
            <a:endParaRPr lang="en-US" altLang="zh-CN" sz="1500" dirty="0">
              <a:latin typeface="微软雅黑" panose="020B0503020204020204" pitchFamily="34" charset="-122"/>
              <a:ea typeface="微软雅黑" panose="020B0503020204020204" pitchFamily="34" charset="-122"/>
            </a:endParaRPr>
          </a:p>
          <a:p>
            <a:pPr eaLnBrk="1" hangingPunct="1">
              <a:lnSpc>
                <a:spcPct val="100000"/>
              </a:lnSpc>
              <a:spcBef>
                <a:spcPct val="0"/>
              </a:spcBef>
              <a:buClrTx/>
              <a:buSzTx/>
              <a:buFontTx/>
              <a:buNone/>
            </a:pPr>
            <a:r>
              <a:rPr lang="zh-CN" altLang="en-US" sz="1500" dirty="0">
                <a:latin typeface="微软雅黑" panose="020B0503020204020204" pitchFamily="34" charset="-122"/>
                <a:ea typeface="微软雅黑" panose="020B0503020204020204" pitchFamily="34" charset="-122"/>
              </a:rPr>
              <a:t>每年</a:t>
            </a:r>
            <a:r>
              <a:rPr lang="en-US" altLang="zh-CN" sz="1500" dirty="0">
                <a:latin typeface="微软雅黑" panose="020B0503020204020204" pitchFamily="34" charset="-122"/>
                <a:ea typeface="微软雅黑" panose="020B0503020204020204" pitchFamily="34" charset="-122"/>
              </a:rPr>
              <a:t>10</a:t>
            </a:r>
            <a:r>
              <a:rPr lang="zh-CN" altLang="en-US" sz="1500" dirty="0">
                <a:latin typeface="微软雅黑" panose="020B0503020204020204" pitchFamily="34" charset="-122"/>
                <a:ea typeface="微软雅黑" panose="020B0503020204020204" pitchFamily="34" charset="-122"/>
              </a:rPr>
              <a:t>月第三个星期六</a:t>
            </a:r>
            <a:endParaRPr lang="en-US" altLang="zh-CN" sz="1500" dirty="0">
              <a:latin typeface="微软雅黑" panose="020B0503020204020204" pitchFamily="34" charset="-122"/>
              <a:ea typeface="微软雅黑" panose="020B0503020204020204" pitchFamily="34" charset="-122"/>
            </a:endParaRPr>
          </a:p>
          <a:p>
            <a:pPr eaLnBrk="1" hangingPunct="1">
              <a:lnSpc>
                <a:spcPct val="100000"/>
              </a:lnSpc>
              <a:spcBef>
                <a:spcPct val="0"/>
              </a:spcBef>
              <a:buClrTx/>
              <a:buSzTx/>
              <a:buFontTx/>
              <a:buNone/>
            </a:pPr>
            <a:endParaRPr lang="en-US" altLang="zh-CN" sz="1500" dirty="0">
              <a:latin typeface="微软雅黑" panose="020B0503020204020204" pitchFamily="34" charset="-122"/>
              <a:ea typeface="微软雅黑" panose="020B0503020204020204" pitchFamily="34" charset="-122"/>
            </a:endParaRPr>
          </a:p>
          <a:p>
            <a:pPr eaLnBrk="1" hangingPunct="1">
              <a:lnSpc>
                <a:spcPct val="100000"/>
              </a:lnSpc>
              <a:spcBef>
                <a:spcPct val="0"/>
              </a:spcBef>
              <a:buClrTx/>
              <a:buSzTx/>
              <a:buFontTx/>
              <a:buNone/>
            </a:pPr>
            <a:r>
              <a:rPr lang="zh-CN" altLang="en-US" sz="1500" dirty="0">
                <a:latin typeface="微软雅黑" panose="020B0503020204020204" pitchFamily="34" charset="-122"/>
                <a:ea typeface="微软雅黑" panose="020B0503020204020204" pitchFamily="34" charset="-122"/>
              </a:rPr>
              <a:t>报名网站：</a:t>
            </a:r>
            <a:endParaRPr lang="en-US" altLang="zh-CN" sz="1500" dirty="0">
              <a:latin typeface="微软雅黑" panose="020B0503020204020204" pitchFamily="34" charset="-122"/>
              <a:ea typeface="微软雅黑" panose="020B0503020204020204" pitchFamily="34" charset="-122"/>
            </a:endParaRPr>
          </a:p>
          <a:p>
            <a:pPr eaLnBrk="1" hangingPunct="1">
              <a:lnSpc>
                <a:spcPct val="100000"/>
              </a:lnSpc>
              <a:spcBef>
                <a:spcPct val="0"/>
              </a:spcBef>
              <a:buClrTx/>
              <a:buSzTx/>
              <a:buFontTx/>
              <a:buNone/>
            </a:pPr>
            <a:r>
              <a:rPr lang="en-US" altLang="zh-CN" sz="1500" u="sng" dirty="0">
                <a:latin typeface="微软雅黑" panose="020B0503020204020204" pitchFamily="34" charset="-122"/>
                <a:ea typeface="微软雅黑" panose="020B0503020204020204" pitchFamily="34" charset="-122"/>
                <a:hlinkClick r:id="rId4"/>
              </a:rPr>
              <a:t>http://www.ieee.org/xtreme</a:t>
            </a:r>
            <a:endParaRPr lang="en-US" altLang="zh-CN" sz="1500" b="1" dirty="0">
              <a:latin typeface="微软雅黑" panose="020B0503020204020204" pitchFamily="34" charset="-122"/>
              <a:ea typeface="微软雅黑" panose="020B0503020204020204" pitchFamily="34" charset="-122"/>
            </a:endParaRPr>
          </a:p>
        </p:txBody>
      </p:sp>
      <p:pic>
        <p:nvPicPr>
          <p:cNvPr id="111621" name="图片 9">
            <a:extLst>
              <a:ext uri="{FF2B5EF4-FFF2-40B4-BE49-F238E27FC236}">
                <a16:creationId xmlns:a16="http://schemas.microsoft.com/office/drawing/2014/main" id="{9A4E99CC-9937-4C19-AAD1-D893411EC0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2383" y="376237"/>
            <a:ext cx="2049066"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灯片编号占位符 6">
            <a:extLst>
              <a:ext uri="{FF2B5EF4-FFF2-40B4-BE49-F238E27FC236}">
                <a16:creationId xmlns:a16="http://schemas.microsoft.com/office/drawing/2014/main" id="{B27E4E35-3995-4C01-86B9-E2171B680B3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ct val="20000"/>
              </a:spcBef>
              <a:buClr>
                <a:schemeClr val="bg2"/>
              </a:buClr>
              <a:buSzPct val="80000"/>
              <a:buFont typeface="Wingdings" panose="05000000000000000000" pitchFamily="2" charset="2"/>
              <a:buBlip>
                <a:blip r:embed="rId2"/>
              </a:buBlip>
              <a:defRPr sz="2100">
                <a:solidFill>
                  <a:schemeClr val="tx1"/>
                </a:solidFill>
                <a:latin typeface="Arial" panose="020B0604020202020204" pitchFamily="34" charset="0"/>
                <a:ea typeface="MS PGothic" panose="020B0600070205080204" pitchFamily="34" charset="-128"/>
              </a:defRPr>
            </a:lvl1pPr>
            <a:lvl2pPr marL="557213" indent="-214313">
              <a:lnSpc>
                <a:spcPct val="110000"/>
              </a:lnSpc>
              <a:spcBef>
                <a:spcPct val="20000"/>
              </a:spcBef>
              <a:buClr>
                <a:schemeClr val="bg2"/>
              </a:buClr>
              <a:buChar char="–"/>
              <a:defRPr sz="1950">
                <a:solidFill>
                  <a:schemeClr val="tx1"/>
                </a:solidFill>
                <a:latin typeface="Arial" panose="020B0604020202020204" pitchFamily="34" charset="0"/>
                <a:ea typeface="MS PGothic" panose="020B0600070205080204" pitchFamily="34" charset="-128"/>
              </a:defRPr>
            </a:lvl2pPr>
            <a:lvl3pPr marL="857250" indent="-171450">
              <a:lnSpc>
                <a:spcPct val="110000"/>
              </a:lnSpc>
              <a:spcBef>
                <a:spcPct val="20000"/>
              </a:spcBef>
              <a:buClr>
                <a:schemeClr val="bg2"/>
              </a:buClr>
              <a:buFont typeface="Wingdings" panose="05000000000000000000" pitchFamily="2" charset="2"/>
              <a:buChar char="§"/>
              <a:defRPr sz="1650">
                <a:solidFill>
                  <a:schemeClr val="tx1"/>
                </a:solidFill>
                <a:latin typeface="Arial" panose="020B0604020202020204" pitchFamily="34" charset="0"/>
                <a:ea typeface="MS PGothic" panose="020B0600070205080204" pitchFamily="34" charset="-128"/>
              </a:defRPr>
            </a:lvl3pPr>
            <a:lvl4pPr marL="1200150" indent="-171450">
              <a:lnSpc>
                <a:spcPct val="110000"/>
              </a:lnSpc>
              <a:spcBef>
                <a:spcPct val="20000"/>
              </a:spcBef>
              <a:buClr>
                <a:schemeClr val="bg2"/>
              </a:buClr>
              <a:buChar char="–"/>
              <a:defRPr sz="1500">
                <a:solidFill>
                  <a:schemeClr val="tx1"/>
                </a:solidFill>
                <a:latin typeface="Arial" panose="020B0604020202020204" pitchFamily="34" charset="0"/>
                <a:ea typeface="MS PGothic" panose="020B0600070205080204" pitchFamily="34" charset="-128"/>
              </a:defRPr>
            </a:lvl4pPr>
            <a:lvl5pPr marL="1543050" indent="-171450">
              <a:lnSpc>
                <a:spcPct val="110000"/>
              </a:lnSpc>
              <a:spcBef>
                <a:spcPct val="20000"/>
              </a:spcBef>
              <a:buClr>
                <a:schemeClr val="bg2"/>
              </a:buClr>
              <a:buFont typeface="Wingdings" panose="05000000000000000000" pitchFamily="2" charset="2"/>
              <a:buChar char="§"/>
              <a:defRPr sz="1500">
                <a:solidFill>
                  <a:schemeClr val="tx1"/>
                </a:solidFill>
                <a:latin typeface="Arial" panose="020B0604020202020204" pitchFamily="34" charset="0"/>
                <a:ea typeface="MS PGothic" panose="020B0600070205080204" pitchFamily="34" charset="-128"/>
              </a:defRPr>
            </a:lvl5pPr>
            <a:lvl6pPr marL="1885950" indent="-171450" eaLnBrk="0" fontAlgn="base" hangingPunct="0">
              <a:lnSpc>
                <a:spcPct val="110000"/>
              </a:lnSpc>
              <a:spcBef>
                <a:spcPct val="20000"/>
              </a:spcBef>
              <a:spcAft>
                <a:spcPct val="0"/>
              </a:spcAft>
              <a:buClr>
                <a:schemeClr val="bg2"/>
              </a:buClr>
              <a:buFont typeface="Wingdings" panose="05000000000000000000" pitchFamily="2" charset="2"/>
              <a:buChar char="§"/>
              <a:defRPr sz="1500">
                <a:solidFill>
                  <a:schemeClr val="tx1"/>
                </a:solidFill>
                <a:latin typeface="Arial" panose="020B0604020202020204" pitchFamily="34" charset="0"/>
                <a:ea typeface="MS PGothic" panose="020B0600070205080204" pitchFamily="34" charset="-128"/>
              </a:defRPr>
            </a:lvl6pPr>
            <a:lvl7pPr marL="2228850" indent="-171450" eaLnBrk="0" fontAlgn="base" hangingPunct="0">
              <a:lnSpc>
                <a:spcPct val="110000"/>
              </a:lnSpc>
              <a:spcBef>
                <a:spcPct val="20000"/>
              </a:spcBef>
              <a:spcAft>
                <a:spcPct val="0"/>
              </a:spcAft>
              <a:buClr>
                <a:schemeClr val="bg2"/>
              </a:buClr>
              <a:buFont typeface="Wingdings" panose="05000000000000000000" pitchFamily="2" charset="2"/>
              <a:buChar char="§"/>
              <a:defRPr sz="1500">
                <a:solidFill>
                  <a:schemeClr val="tx1"/>
                </a:solidFill>
                <a:latin typeface="Arial" panose="020B0604020202020204" pitchFamily="34" charset="0"/>
                <a:ea typeface="MS PGothic" panose="020B0600070205080204" pitchFamily="34" charset="-128"/>
              </a:defRPr>
            </a:lvl7pPr>
            <a:lvl8pPr marL="2571750" indent="-171450" eaLnBrk="0" fontAlgn="base" hangingPunct="0">
              <a:lnSpc>
                <a:spcPct val="110000"/>
              </a:lnSpc>
              <a:spcBef>
                <a:spcPct val="20000"/>
              </a:spcBef>
              <a:spcAft>
                <a:spcPct val="0"/>
              </a:spcAft>
              <a:buClr>
                <a:schemeClr val="bg2"/>
              </a:buClr>
              <a:buFont typeface="Wingdings" panose="05000000000000000000" pitchFamily="2" charset="2"/>
              <a:buChar char="§"/>
              <a:defRPr sz="1500">
                <a:solidFill>
                  <a:schemeClr val="tx1"/>
                </a:solidFill>
                <a:latin typeface="Arial" panose="020B0604020202020204" pitchFamily="34" charset="0"/>
                <a:ea typeface="MS PGothic" panose="020B0600070205080204" pitchFamily="34" charset="-128"/>
              </a:defRPr>
            </a:lvl8pPr>
            <a:lvl9pPr marL="2914650" indent="-171450" eaLnBrk="0" fontAlgn="base" hangingPunct="0">
              <a:lnSpc>
                <a:spcPct val="110000"/>
              </a:lnSpc>
              <a:spcBef>
                <a:spcPct val="20000"/>
              </a:spcBef>
              <a:spcAft>
                <a:spcPct val="0"/>
              </a:spcAft>
              <a:buClr>
                <a:schemeClr val="bg2"/>
              </a:buClr>
              <a:buFont typeface="Wingdings" panose="05000000000000000000" pitchFamily="2" charset="2"/>
              <a:buChar char="§"/>
              <a:defRPr sz="1500">
                <a:solidFill>
                  <a:schemeClr val="tx1"/>
                </a:solidFill>
                <a:latin typeface="Arial" panose="020B0604020202020204" pitchFamily="34" charset="0"/>
                <a:ea typeface="MS PGothic" panose="020B0600070205080204" pitchFamily="34" charset="-128"/>
              </a:defRPr>
            </a:lvl9pPr>
          </a:lstStyle>
          <a:p>
            <a:pPr>
              <a:lnSpc>
                <a:spcPct val="100000"/>
              </a:lnSpc>
              <a:spcBef>
                <a:spcPct val="0"/>
              </a:spcBef>
              <a:buClrTx/>
              <a:buSzTx/>
              <a:buFontTx/>
              <a:buNone/>
            </a:pPr>
            <a:fld id="{062A7836-F07D-4E08-9ED9-72B16FCB3E54}" type="slidenum">
              <a:rPr lang="en-US" altLang="zh-CN" sz="750">
                <a:solidFill>
                  <a:schemeClr val="bg1"/>
                </a:solidFill>
              </a:rPr>
              <a:pPr>
                <a:lnSpc>
                  <a:spcPct val="100000"/>
                </a:lnSpc>
                <a:spcBef>
                  <a:spcPct val="0"/>
                </a:spcBef>
                <a:buClrTx/>
                <a:buSzTx/>
                <a:buFontTx/>
                <a:buNone/>
              </a:pPr>
              <a:t>73</a:t>
            </a:fld>
            <a:endParaRPr lang="en-US" altLang="zh-CN" sz="1050" dirty="0"/>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014424-265F-A8C9-CEF8-857D6021B6D6}"/>
              </a:ext>
            </a:extLst>
          </p:cNvPr>
          <p:cNvSpPr>
            <a:spLocks noGrp="1"/>
          </p:cNvSpPr>
          <p:nvPr>
            <p:ph type="title"/>
          </p:nvPr>
        </p:nvSpPr>
        <p:spPr>
          <a:xfrm>
            <a:off x="562065" y="417136"/>
            <a:ext cx="7886700" cy="415002"/>
          </a:xfrm>
        </p:spPr>
        <p:txBody>
          <a:bodyPr/>
          <a:lstStyle/>
          <a:p>
            <a:r>
              <a:rPr lang="en-US" altLang="zh-CN" sz="2400" dirty="0">
                <a:solidFill>
                  <a:srgbClr val="C00000"/>
                </a:solidFill>
                <a:latin typeface="微软雅黑" panose="020B0503020204020204" pitchFamily="34" charset="-122"/>
                <a:ea typeface="微软雅黑" panose="020B0503020204020204" pitchFamily="34" charset="-122"/>
                <a:cs typeface="+mn-cs"/>
              </a:rPr>
              <a:t>IEEE </a:t>
            </a:r>
            <a:r>
              <a:rPr lang="zh-CN" altLang="en-US" sz="2400" dirty="0">
                <a:solidFill>
                  <a:srgbClr val="C00000"/>
                </a:solidFill>
                <a:latin typeface="微软雅黑" panose="020B0503020204020204" pitchFamily="34" charset="-122"/>
                <a:ea typeface="微软雅黑" panose="020B0503020204020204" pitchFamily="34" charset="-122"/>
                <a:cs typeface="+mn-cs"/>
              </a:rPr>
              <a:t>中国作者研讨会</a:t>
            </a:r>
          </a:p>
        </p:txBody>
      </p:sp>
      <p:pic>
        <p:nvPicPr>
          <p:cNvPr id="6" name="图片 5">
            <a:extLst>
              <a:ext uri="{FF2B5EF4-FFF2-40B4-BE49-F238E27FC236}">
                <a16:creationId xmlns:a16="http://schemas.microsoft.com/office/drawing/2014/main" id="{3886AF5D-B1E0-4CC3-A553-D1679D09C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555" y="963272"/>
            <a:ext cx="7975417" cy="3393983"/>
          </a:xfrm>
          <a:prstGeom prst="rect">
            <a:avLst/>
          </a:prstGeom>
        </p:spPr>
      </p:pic>
    </p:spTree>
    <p:extLst>
      <p:ext uri="{BB962C8B-B14F-4D97-AF65-F5344CB8AC3E}">
        <p14:creationId xmlns:p14="http://schemas.microsoft.com/office/powerpoint/2010/main" val="3531751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B94A43-821E-7147-8014-F1E1AD70B83F}"/>
              </a:ext>
            </a:extLst>
          </p:cNvPr>
          <p:cNvSpPr>
            <a:spLocks noGrp="1"/>
          </p:cNvSpPr>
          <p:nvPr>
            <p:ph type="sldNum" sz="quarter" idx="14"/>
          </p:nvPr>
        </p:nvSpPr>
        <p:spPr/>
        <p:txBody>
          <a:bodyPr/>
          <a:lstStyle/>
          <a:p>
            <a:fld id="{3DD97BEB-BAEF-0344-9D5C-EC73E478698A}" type="slidenum">
              <a:rPr lang="en-US" smtClean="0">
                <a:solidFill>
                  <a:srgbClr val="6B1F73"/>
                </a:solidFill>
              </a:rPr>
              <a:pPr/>
              <a:t>75</a:t>
            </a:fld>
            <a:endParaRPr lang="en-US" dirty="0">
              <a:solidFill>
                <a:srgbClr val="6B1F73"/>
              </a:solidFill>
            </a:endParaRPr>
          </a:p>
        </p:txBody>
      </p:sp>
      <p:pic>
        <p:nvPicPr>
          <p:cNvPr id="3" name="图片 2">
            <a:extLst>
              <a:ext uri="{FF2B5EF4-FFF2-40B4-BE49-F238E27FC236}">
                <a16:creationId xmlns:a16="http://schemas.microsoft.com/office/drawing/2014/main" id="{0F15F962-8210-075F-6EBD-4A11B0FECE81}"/>
              </a:ext>
            </a:extLst>
          </p:cNvPr>
          <p:cNvPicPr>
            <a:picLocks noChangeAspect="1"/>
          </p:cNvPicPr>
          <p:nvPr/>
        </p:nvPicPr>
        <p:blipFill rotWithShape="1">
          <a:blip r:embed="rId2"/>
          <a:srcRect t="59299"/>
          <a:stretch/>
        </p:blipFill>
        <p:spPr>
          <a:xfrm>
            <a:off x="298346" y="874053"/>
            <a:ext cx="6991466" cy="4269447"/>
          </a:xfrm>
          <a:prstGeom prst="rect">
            <a:avLst/>
          </a:prstGeom>
        </p:spPr>
      </p:pic>
      <p:pic>
        <p:nvPicPr>
          <p:cNvPr id="5" name="图片 4">
            <a:extLst>
              <a:ext uri="{FF2B5EF4-FFF2-40B4-BE49-F238E27FC236}">
                <a16:creationId xmlns:a16="http://schemas.microsoft.com/office/drawing/2014/main" id="{A9CF11D3-228D-DFD0-8956-F69684520E29}"/>
              </a:ext>
            </a:extLst>
          </p:cNvPr>
          <p:cNvPicPr>
            <a:picLocks noChangeAspect="1"/>
          </p:cNvPicPr>
          <p:nvPr/>
        </p:nvPicPr>
        <p:blipFill rotWithShape="1">
          <a:blip r:embed="rId2"/>
          <a:srcRect t="2185" b="62255"/>
          <a:stretch/>
        </p:blipFill>
        <p:spPr>
          <a:xfrm>
            <a:off x="5705789" y="0"/>
            <a:ext cx="3168047" cy="1690255"/>
          </a:xfrm>
          <a:prstGeom prst="rect">
            <a:avLst/>
          </a:prstGeom>
        </p:spPr>
      </p:pic>
    </p:spTree>
    <p:extLst>
      <p:ext uri="{BB962C8B-B14F-4D97-AF65-F5344CB8AC3E}">
        <p14:creationId xmlns:p14="http://schemas.microsoft.com/office/powerpoint/2010/main" val="30302858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B94A43-821E-7147-8014-F1E1AD70B83F}"/>
              </a:ext>
            </a:extLst>
          </p:cNvPr>
          <p:cNvSpPr>
            <a:spLocks noGrp="1"/>
          </p:cNvSpPr>
          <p:nvPr>
            <p:ph type="sldNum" sz="quarter" idx="14"/>
          </p:nvPr>
        </p:nvSpPr>
        <p:spPr/>
        <p:txBody>
          <a:bodyPr/>
          <a:lstStyle/>
          <a:p>
            <a:fld id="{3DD97BEB-BAEF-0344-9D5C-EC73E478698A}" type="slidenum">
              <a:rPr lang="en-US" smtClean="0">
                <a:solidFill>
                  <a:srgbClr val="6B1F73"/>
                </a:solidFill>
              </a:rPr>
              <a:pPr/>
              <a:t>76</a:t>
            </a:fld>
            <a:endParaRPr lang="en-US" dirty="0">
              <a:solidFill>
                <a:srgbClr val="6B1F73"/>
              </a:solidFill>
            </a:endParaRPr>
          </a:p>
        </p:txBody>
      </p:sp>
      <p:pic>
        <p:nvPicPr>
          <p:cNvPr id="12" name="图片 11">
            <a:extLst>
              <a:ext uri="{FF2B5EF4-FFF2-40B4-BE49-F238E27FC236}">
                <a16:creationId xmlns:a16="http://schemas.microsoft.com/office/drawing/2014/main" id="{C4EDC350-9BF6-6827-1771-986D9D2007C0}"/>
              </a:ext>
            </a:extLst>
          </p:cNvPr>
          <p:cNvPicPr>
            <a:picLocks noChangeAspect="1"/>
          </p:cNvPicPr>
          <p:nvPr/>
        </p:nvPicPr>
        <p:blipFill rotWithShape="1">
          <a:blip r:embed="rId2"/>
          <a:srcRect l="13402" t="44203" r="12923" b="20750"/>
          <a:stretch/>
        </p:blipFill>
        <p:spPr>
          <a:xfrm>
            <a:off x="3263835" y="925626"/>
            <a:ext cx="5644638" cy="4228967"/>
          </a:xfrm>
          <a:prstGeom prst="rect">
            <a:avLst/>
          </a:prstGeom>
        </p:spPr>
      </p:pic>
      <p:pic>
        <p:nvPicPr>
          <p:cNvPr id="2" name="图片 1">
            <a:extLst>
              <a:ext uri="{FF2B5EF4-FFF2-40B4-BE49-F238E27FC236}">
                <a16:creationId xmlns:a16="http://schemas.microsoft.com/office/drawing/2014/main" id="{D7ADC6DE-3FDC-F544-8DE8-0976CB6372B4}"/>
              </a:ext>
            </a:extLst>
          </p:cNvPr>
          <p:cNvPicPr>
            <a:picLocks noChangeAspect="1"/>
          </p:cNvPicPr>
          <p:nvPr/>
        </p:nvPicPr>
        <p:blipFill rotWithShape="1">
          <a:blip r:embed="rId2"/>
          <a:srcRect l="16728" t="12978" r="16756" b="71948"/>
          <a:stretch/>
        </p:blipFill>
        <p:spPr>
          <a:xfrm>
            <a:off x="133107" y="0"/>
            <a:ext cx="3995547" cy="1426174"/>
          </a:xfrm>
          <a:prstGeom prst="rect">
            <a:avLst/>
          </a:prstGeom>
        </p:spPr>
      </p:pic>
      <p:pic>
        <p:nvPicPr>
          <p:cNvPr id="1026" name="Picture 2">
            <a:extLst>
              <a:ext uri="{FF2B5EF4-FFF2-40B4-BE49-F238E27FC236}">
                <a16:creationId xmlns:a16="http://schemas.microsoft.com/office/drawing/2014/main" id="{7B43FA86-D8D8-C250-B7A9-1F4742D95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338" y="1911926"/>
            <a:ext cx="1485033" cy="148503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DAC1F808-F54C-2956-9393-C02B9DA56C4B}"/>
              </a:ext>
            </a:extLst>
          </p:cNvPr>
          <p:cNvSpPr txBox="1"/>
          <p:nvPr/>
        </p:nvSpPr>
        <p:spPr>
          <a:xfrm>
            <a:off x="1364856" y="3414252"/>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扫码注册</a:t>
            </a:r>
          </a:p>
        </p:txBody>
      </p:sp>
    </p:spTree>
    <p:extLst>
      <p:ext uri="{BB962C8B-B14F-4D97-AF65-F5344CB8AC3E}">
        <p14:creationId xmlns:p14="http://schemas.microsoft.com/office/powerpoint/2010/main" val="4264754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76ACD94-F77A-4AC9-90F2-430A3A1BEC76}"/>
              </a:ext>
            </a:extLst>
          </p:cNvPr>
          <p:cNvSpPr>
            <a:spLocks noGrp="1" noChangeArrowheads="1"/>
          </p:cNvSpPr>
          <p:nvPr>
            <p:ph type="ctrTitle"/>
          </p:nvPr>
        </p:nvSpPr>
        <p:spPr>
          <a:xfrm>
            <a:off x="885825" y="384571"/>
            <a:ext cx="3829050" cy="2857500"/>
          </a:xfrm>
        </p:spPr>
        <p:txBody>
          <a:bodyPr/>
          <a:lstStyle/>
          <a:p>
            <a:pPr eaLnBrk="1" hangingPunct="1"/>
            <a:br>
              <a:rPr lang="en-US" altLang="zh-CN" sz="1800" dirty="0">
                <a:latin typeface="微软雅黑" panose="020B0503020204020204" pitchFamily="34" charset="-122"/>
                <a:ea typeface="微软雅黑" panose="020B0503020204020204" pitchFamily="34" charset="-122"/>
              </a:rPr>
            </a:br>
            <a:r>
              <a:rPr lang="zh-CN" altLang="en-US" sz="1800" dirty="0">
                <a:latin typeface="微软雅黑" panose="020B0503020204020204" pitchFamily="34" charset="-122"/>
                <a:ea typeface="微软雅黑" panose="020B0503020204020204" pitchFamily="34" charset="-122"/>
              </a:rPr>
              <a:t>何丹丹</a:t>
            </a:r>
            <a:br>
              <a:rPr lang="en-US" altLang="zh-CN" sz="1800" dirty="0">
                <a:latin typeface="微软雅黑" panose="020B0503020204020204" pitchFamily="34" charset="-122"/>
                <a:ea typeface="微软雅黑" panose="020B0503020204020204" pitchFamily="34" charset="-122"/>
              </a:rPr>
            </a:br>
            <a:r>
              <a:rPr lang="en-US" altLang="zh-CN" sz="1800" dirty="0">
                <a:latin typeface="微软雅黑" panose="020B0503020204020204" pitchFamily="34" charset="-122"/>
                <a:ea typeface="微软雅黑" panose="020B0503020204020204" pitchFamily="34" charset="-122"/>
              </a:rPr>
              <a:t>IEEE</a:t>
            </a:r>
            <a:r>
              <a:rPr lang="zh-CN" altLang="en-US" sz="1800" dirty="0">
                <a:latin typeface="微软雅黑" panose="020B0503020204020204" pitchFamily="34" charset="-122"/>
                <a:ea typeface="微软雅黑" panose="020B0503020204020204" pitchFamily="34" charset="-122"/>
              </a:rPr>
              <a:t>中国客户与资讯经理</a:t>
            </a:r>
            <a:br>
              <a:rPr lang="en-US" altLang="zh-CN" sz="2400" dirty="0">
                <a:latin typeface="微软雅黑" panose="020B0503020204020204" pitchFamily="34" charset="-122"/>
                <a:ea typeface="微软雅黑" panose="020B0503020204020204" pitchFamily="34" charset="-122"/>
              </a:rPr>
            </a:br>
            <a:r>
              <a:rPr lang="en-US" altLang="zh-CN" sz="1800" dirty="0">
                <a:latin typeface="微软雅黑" panose="020B0503020204020204" pitchFamily="34" charset="-122"/>
                <a:ea typeface="微软雅黑" panose="020B0503020204020204" pitchFamily="34" charset="-122"/>
                <a:hlinkClick r:id="rId3"/>
              </a:rPr>
              <a:t>d.he@ieee.org</a:t>
            </a:r>
            <a:r>
              <a:rPr lang="en-US" altLang="zh-CN" sz="1800" dirty="0">
                <a:latin typeface="微软雅黑" panose="020B0503020204020204" pitchFamily="34" charset="-122"/>
                <a:ea typeface="微软雅黑" panose="020B0503020204020204" pitchFamily="34" charset="-122"/>
              </a:rPr>
              <a:t> </a:t>
            </a:r>
            <a:br>
              <a:rPr lang="en-US" altLang="zh-CN" sz="2400" dirty="0">
                <a:latin typeface="微软雅黑" panose="020B0503020204020204" pitchFamily="34" charset="-122"/>
                <a:ea typeface="微软雅黑" panose="020B0503020204020204" pitchFamily="34" charset="-122"/>
              </a:rPr>
            </a:br>
            <a:br>
              <a:rPr lang="en-US" altLang="zh-CN" sz="1800" dirty="0">
                <a:latin typeface="微软雅黑" panose="020B0503020204020204" pitchFamily="34" charset="-122"/>
                <a:ea typeface="微软雅黑" panose="020B0503020204020204" pitchFamily="34" charset="-122"/>
              </a:rPr>
            </a:br>
            <a:br>
              <a:rPr lang="en-US" altLang="zh-CN" sz="1800" dirty="0">
                <a:latin typeface="微软雅黑" panose="020B0503020204020204" pitchFamily="34" charset="-122"/>
                <a:ea typeface="微软雅黑" panose="020B0503020204020204" pitchFamily="34" charset="-122"/>
              </a:rPr>
            </a:br>
            <a:r>
              <a:rPr lang="en-US" altLang="zh-CN" sz="1800" dirty="0">
                <a:latin typeface="微软雅黑" panose="020B0503020204020204" pitchFamily="34" charset="-122"/>
                <a:ea typeface="微软雅黑" panose="020B0503020204020204" pitchFamily="34" charset="-122"/>
              </a:rPr>
              <a:t>iGroup</a:t>
            </a:r>
            <a:r>
              <a:rPr lang="zh-CN" altLang="en-US" sz="1800" dirty="0">
                <a:latin typeface="微软雅黑" panose="020B0503020204020204" pitchFamily="34" charset="-122"/>
                <a:ea typeface="微软雅黑" panose="020B0503020204020204" pitchFamily="34" charset="-122"/>
              </a:rPr>
              <a:t>中国</a:t>
            </a:r>
            <a:r>
              <a:rPr lang="en-US" altLang="zh-CN" sz="1800" dirty="0">
                <a:latin typeface="微软雅黑" panose="020B0503020204020204" pitchFamily="34" charset="-122"/>
                <a:ea typeface="微软雅黑" panose="020B0503020204020204" pitchFamily="34" charset="-122"/>
              </a:rPr>
              <a:t> IEEE</a:t>
            </a:r>
            <a:r>
              <a:rPr lang="zh-CN" altLang="en-US" sz="1800" dirty="0">
                <a:latin typeface="微软雅黑" panose="020B0503020204020204" pitchFamily="34" charset="-122"/>
                <a:ea typeface="微软雅黑" panose="020B0503020204020204" pitchFamily="34" charset="-122"/>
              </a:rPr>
              <a:t>数据库团队</a:t>
            </a:r>
            <a:br>
              <a:rPr lang="en-US" altLang="zh-CN" sz="1800" dirty="0">
                <a:latin typeface="微软雅黑" panose="020B0503020204020204" pitchFamily="34" charset="-122"/>
                <a:ea typeface="微软雅黑" panose="020B0503020204020204" pitchFamily="34" charset="-122"/>
              </a:rPr>
            </a:br>
            <a:r>
              <a:rPr lang="en-US" altLang="zh-CN" sz="1800" dirty="0">
                <a:latin typeface="微软雅黑" panose="020B0503020204020204" pitchFamily="34" charset="-122"/>
                <a:ea typeface="微软雅黑" panose="020B0503020204020204" pitchFamily="34" charset="-122"/>
                <a:hlinkClick r:id="rId4"/>
              </a:rPr>
              <a:t>iel@igroup.com.cn</a:t>
            </a:r>
            <a:endParaRPr lang="en-US" altLang="zh-CN" sz="2100" dirty="0">
              <a:solidFill>
                <a:srgbClr val="000066"/>
              </a:solidFill>
              <a:latin typeface="微软雅黑" panose="020B0503020204020204" pitchFamily="34" charset="-122"/>
              <a:ea typeface="微软雅黑" panose="020B0503020204020204" pitchFamily="34" charset="-122"/>
            </a:endParaRPr>
          </a:p>
        </p:txBody>
      </p:sp>
      <p:sp>
        <p:nvSpPr>
          <p:cNvPr id="57347" name="矩形 3">
            <a:extLst>
              <a:ext uri="{FF2B5EF4-FFF2-40B4-BE49-F238E27FC236}">
                <a16:creationId xmlns:a16="http://schemas.microsoft.com/office/drawing/2014/main" id="{1916539A-434F-4FF1-9DE9-B85CC5F45472}"/>
              </a:ext>
            </a:extLst>
          </p:cNvPr>
          <p:cNvSpPr>
            <a:spLocks noChangeArrowheads="1"/>
          </p:cNvSpPr>
          <p:nvPr/>
        </p:nvSpPr>
        <p:spPr bwMode="auto">
          <a:xfrm>
            <a:off x="847165" y="469109"/>
            <a:ext cx="487441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zh-CN" altLang="en-US" b="1" dirty="0">
                <a:solidFill>
                  <a:srgbClr val="0B2E66"/>
                </a:solidFill>
                <a:latin typeface="微软雅黑" panose="020B0503020204020204" pitchFamily="34" charset="-122"/>
                <a:ea typeface="微软雅黑" panose="020B0503020204020204" pitchFamily="34" charset="-122"/>
              </a:rPr>
              <a:t>有问题请随时联系我们！ </a:t>
            </a:r>
            <a:br>
              <a:rPr lang="en-US" altLang="zh-CN" b="1" dirty="0">
                <a:solidFill>
                  <a:srgbClr val="0B2E66"/>
                </a:solidFill>
                <a:latin typeface="微软雅黑" panose="020B0503020204020204" pitchFamily="34" charset="-122"/>
                <a:ea typeface="微软雅黑" panose="020B0503020204020204" pitchFamily="34" charset="-122"/>
              </a:rPr>
            </a:br>
            <a:endParaRPr lang="zh-CN" altLang="en-US" sz="1800" dirty="0"/>
          </a:p>
        </p:txBody>
      </p:sp>
      <p:sp>
        <p:nvSpPr>
          <p:cNvPr id="57348" name="Rectangle 2">
            <a:extLst>
              <a:ext uri="{FF2B5EF4-FFF2-40B4-BE49-F238E27FC236}">
                <a16:creationId xmlns:a16="http://schemas.microsoft.com/office/drawing/2014/main" id="{7012F83F-EB95-4C0C-B08E-8BE6F0F8D981}"/>
              </a:ext>
            </a:extLst>
          </p:cNvPr>
          <p:cNvSpPr txBox="1">
            <a:spLocks noChangeArrowheads="1"/>
          </p:cNvSpPr>
          <p:nvPr/>
        </p:nvSpPr>
        <p:spPr bwMode="auto">
          <a:xfrm>
            <a:off x="4857750" y="557806"/>
            <a:ext cx="33147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90000"/>
              </a:lnSpc>
            </a:pPr>
            <a:br>
              <a:rPr lang="en-US" altLang="zh-CN" sz="1500" b="1" dirty="0">
                <a:solidFill>
                  <a:srgbClr val="000066"/>
                </a:solidFill>
                <a:latin typeface="微软雅黑" panose="020B0503020204020204" pitchFamily="34" charset="-122"/>
                <a:ea typeface="微软雅黑" panose="020B0503020204020204" pitchFamily="34" charset="-122"/>
              </a:rPr>
            </a:br>
            <a:br>
              <a:rPr lang="en-US" altLang="zh-CN" sz="1500" b="1" dirty="0">
                <a:solidFill>
                  <a:srgbClr val="000066"/>
                </a:solidFill>
                <a:latin typeface="微软雅黑" panose="020B0503020204020204" pitchFamily="34" charset="-122"/>
                <a:ea typeface="微软雅黑" panose="020B0503020204020204" pitchFamily="34" charset="-122"/>
              </a:rPr>
            </a:br>
            <a:r>
              <a:rPr lang="zh-CN" altLang="en-US" sz="1500" b="1" dirty="0">
                <a:solidFill>
                  <a:srgbClr val="000066"/>
                </a:solidFill>
                <a:latin typeface="微软雅黑" panose="020B0503020204020204" pitchFamily="34" charset="-122"/>
                <a:ea typeface="微软雅黑" panose="020B0503020204020204" pitchFamily="34" charset="-122"/>
              </a:rPr>
              <a:t>微信公众号 ：</a:t>
            </a:r>
            <a:endParaRPr lang="en-US" altLang="zh-CN" sz="1500" b="1" dirty="0">
              <a:solidFill>
                <a:srgbClr val="000066"/>
              </a:solidFill>
              <a:latin typeface="微软雅黑" panose="020B0503020204020204" pitchFamily="34" charset="-122"/>
              <a:ea typeface="微软雅黑" panose="020B0503020204020204" pitchFamily="34" charset="-122"/>
            </a:endParaRPr>
          </a:p>
          <a:p>
            <a:pPr eaLnBrk="1" hangingPunct="1">
              <a:lnSpc>
                <a:spcPct val="90000"/>
              </a:lnSpc>
            </a:pPr>
            <a:r>
              <a:rPr lang="zh-CN" altLang="en-US" sz="1500" b="1" dirty="0">
                <a:solidFill>
                  <a:srgbClr val="000066"/>
                </a:solidFill>
                <a:latin typeface="微软雅黑" panose="020B0503020204020204" pitchFamily="34" charset="-122"/>
                <a:ea typeface="微软雅黑" panose="020B0503020204020204" pitchFamily="34" charset="-122"/>
              </a:rPr>
              <a:t>“</a:t>
            </a:r>
            <a:r>
              <a:rPr lang="en-US" altLang="zh-CN" sz="1500" b="1" dirty="0">
                <a:solidFill>
                  <a:srgbClr val="000066"/>
                </a:solidFill>
                <a:latin typeface="微软雅黑" panose="020B0503020204020204" pitchFamily="34" charset="-122"/>
                <a:ea typeface="微软雅黑" panose="020B0503020204020204" pitchFamily="34" charset="-122"/>
              </a:rPr>
              <a:t>IEEE</a:t>
            </a:r>
            <a:r>
              <a:rPr lang="zh-CN" altLang="en-US" sz="1500" b="1" dirty="0">
                <a:solidFill>
                  <a:srgbClr val="000066"/>
                </a:solidFill>
                <a:latin typeface="微软雅黑" panose="020B0503020204020204" pitchFamily="34" charset="-122"/>
                <a:ea typeface="微软雅黑" panose="020B0503020204020204" pitchFamily="34" charset="-122"/>
              </a:rPr>
              <a:t> </a:t>
            </a:r>
            <a:r>
              <a:rPr lang="en-US" altLang="zh-CN" sz="1500" b="1" dirty="0">
                <a:solidFill>
                  <a:srgbClr val="000066"/>
                </a:solidFill>
                <a:latin typeface="微软雅黑" panose="020B0503020204020204" pitchFamily="34" charset="-122"/>
                <a:ea typeface="微软雅黑" panose="020B0503020204020204" pitchFamily="34" charset="-122"/>
              </a:rPr>
              <a:t>Xplore</a:t>
            </a:r>
            <a:r>
              <a:rPr lang="zh-CN" altLang="en-US" sz="1500" b="1" dirty="0">
                <a:solidFill>
                  <a:srgbClr val="000066"/>
                </a:solidFill>
                <a:latin typeface="微软雅黑" panose="020B0503020204020204" pitchFamily="34" charset="-122"/>
                <a:ea typeface="微软雅黑" panose="020B0503020204020204" pitchFamily="34" charset="-122"/>
              </a:rPr>
              <a:t>微服务” </a:t>
            </a:r>
            <a:br>
              <a:rPr lang="en-US" altLang="zh-CN" sz="1500" b="1" dirty="0">
                <a:solidFill>
                  <a:srgbClr val="000066"/>
                </a:solidFill>
                <a:latin typeface="微软雅黑" panose="020B0503020204020204" pitchFamily="34" charset="-122"/>
                <a:ea typeface="微软雅黑" panose="020B0503020204020204" pitchFamily="34" charset="-122"/>
              </a:rPr>
            </a:br>
            <a:br>
              <a:rPr lang="en-US" altLang="zh-CN" sz="1500" b="1" dirty="0">
                <a:solidFill>
                  <a:srgbClr val="000066"/>
                </a:solidFill>
                <a:latin typeface="微软雅黑" panose="020B0503020204020204" pitchFamily="34" charset="-122"/>
                <a:ea typeface="微软雅黑" panose="020B0503020204020204" pitchFamily="34" charset="-122"/>
              </a:rPr>
            </a:br>
            <a:endParaRPr lang="en-US" altLang="zh-CN" sz="1500" b="1" dirty="0">
              <a:solidFill>
                <a:srgbClr val="000066"/>
              </a:solidFill>
              <a:latin typeface="微软雅黑" panose="020B0503020204020204" pitchFamily="34" charset="-122"/>
              <a:ea typeface="微软雅黑" panose="020B0503020204020204" pitchFamily="34" charset="-122"/>
            </a:endParaRPr>
          </a:p>
          <a:p>
            <a:pPr algn="r" eaLnBrk="1" hangingPunct="1">
              <a:lnSpc>
                <a:spcPct val="90000"/>
              </a:lnSpc>
            </a:pPr>
            <a:endParaRPr lang="en-US" altLang="zh-CN" sz="1500" b="1" dirty="0">
              <a:solidFill>
                <a:srgbClr val="000066"/>
              </a:solidFill>
              <a:latin typeface="微软雅黑" panose="020B0503020204020204" pitchFamily="34" charset="-122"/>
              <a:ea typeface="微软雅黑" panose="020B0503020204020204" pitchFamily="34" charset="-122"/>
            </a:endParaRPr>
          </a:p>
          <a:p>
            <a:pPr algn="r" eaLnBrk="1" hangingPunct="1">
              <a:lnSpc>
                <a:spcPct val="90000"/>
              </a:lnSpc>
            </a:pPr>
            <a:br>
              <a:rPr lang="en-US" altLang="zh-CN" sz="1500" b="1" dirty="0">
                <a:solidFill>
                  <a:srgbClr val="000066"/>
                </a:solidFill>
                <a:latin typeface="微软雅黑" panose="020B0503020204020204" pitchFamily="34" charset="-122"/>
                <a:ea typeface="微软雅黑" panose="020B0503020204020204" pitchFamily="34" charset="-122"/>
              </a:rPr>
            </a:br>
            <a:endParaRPr lang="en-US" altLang="zh-CN" sz="1500" b="1" dirty="0">
              <a:solidFill>
                <a:srgbClr val="000066"/>
              </a:solidFill>
              <a:latin typeface="微软雅黑" panose="020B0503020204020204" pitchFamily="34" charset="-122"/>
              <a:ea typeface="微软雅黑" panose="020B0503020204020204" pitchFamily="34" charset="-122"/>
            </a:endParaRPr>
          </a:p>
          <a:p>
            <a:pPr algn="r" eaLnBrk="1" hangingPunct="1">
              <a:lnSpc>
                <a:spcPct val="90000"/>
              </a:lnSpc>
            </a:pPr>
            <a:br>
              <a:rPr lang="en-US" altLang="zh-CN" sz="1500" b="1" dirty="0">
                <a:solidFill>
                  <a:srgbClr val="000066"/>
                </a:solidFill>
                <a:latin typeface="微软雅黑" panose="020B0503020204020204" pitchFamily="34" charset="-122"/>
                <a:ea typeface="微软雅黑" panose="020B0503020204020204" pitchFamily="34" charset="-122"/>
              </a:rPr>
            </a:br>
            <a:br>
              <a:rPr lang="en-US" altLang="zh-CN" sz="1500" b="1" dirty="0">
                <a:solidFill>
                  <a:srgbClr val="000066"/>
                </a:solidFill>
                <a:latin typeface="微软雅黑" panose="020B0503020204020204" pitchFamily="34" charset="-122"/>
                <a:ea typeface="微软雅黑" panose="020B0503020204020204" pitchFamily="34" charset="-122"/>
              </a:rPr>
            </a:br>
            <a:r>
              <a:rPr lang="en-US" altLang="zh-CN" sz="1500" b="1" dirty="0">
                <a:solidFill>
                  <a:srgbClr val="000066"/>
                </a:solidFill>
                <a:latin typeface="微软雅黑" panose="020B0503020204020204" pitchFamily="34" charset="-122"/>
                <a:ea typeface="微软雅黑" panose="020B0503020204020204" pitchFamily="34" charset="-122"/>
              </a:rPr>
              <a:t> IEEE QQ</a:t>
            </a:r>
            <a:r>
              <a:rPr lang="zh-CN" altLang="en-US" sz="1500" b="1" dirty="0">
                <a:solidFill>
                  <a:srgbClr val="000066"/>
                </a:solidFill>
                <a:latin typeface="微软雅黑" panose="020B0503020204020204" pitchFamily="34" charset="-122"/>
                <a:ea typeface="微软雅黑" panose="020B0503020204020204" pitchFamily="34" charset="-122"/>
              </a:rPr>
              <a:t>交流群：</a:t>
            </a:r>
            <a:r>
              <a:rPr lang="en-US" altLang="zh-CN" sz="1500" b="1" dirty="0">
                <a:solidFill>
                  <a:srgbClr val="000066"/>
                </a:solidFill>
                <a:latin typeface="微软雅黑" panose="020B0503020204020204" pitchFamily="34" charset="-122"/>
                <a:ea typeface="微软雅黑" panose="020B0503020204020204" pitchFamily="34" charset="-122"/>
              </a:rPr>
              <a:t> </a:t>
            </a:r>
          </a:p>
          <a:p>
            <a:pPr algn="r" eaLnBrk="1" hangingPunct="1">
              <a:lnSpc>
                <a:spcPct val="90000"/>
              </a:lnSpc>
            </a:pPr>
            <a:r>
              <a:rPr lang="en-US" altLang="zh-CN" sz="1500" b="1" dirty="0">
                <a:solidFill>
                  <a:srgbClr val="000066"/>
                </a:solidFill>
                <a:latin typeface="微软雅黑" panose="020B0503020204020204" pitchFamily="34" charset="-122"/>
                <a:ea typeface="微软雅黑" panose="020B0503020204020204" pitchFamily="34" charset="-122"/>
              </a:rPr>
              <a:t>162695505 </a:t>
            </a:r>
            <a:br>
              <a:rPr lang="en-US" altLang="zh-CN" sz="1500" b="1" dirty="0">
                <a:solidFill>
                  <a:srgbClr val="000066"/>
                </a:solidFill>
                <a:latin typeface="微软雅黑" panose="020B0503020204020204" pitchFamily="34" charset="-122"/>
                <a:ea typeface="微软雅黑" panose="020B0503020204020204" pitchFamily="34" charset="-122"/>
              </a:rPr>
            </a:br>
            <a:br>
              <a:rPr lang="en-US" altLang="zh-CN" sz="1500" b="1" dirty="0">
                <a:solidFill>
                  <a:srgbClr val="000066"/>
                </a:solidFill>
                <a:latin typeface="微软雅黑" panose="020B0503020204020204" pitchFamily="34" charset="-122"/>
                <a:ea typeface="微软雅黑" panose="020B0503020204020204" pitchFamily="34" charset="-122"/>
              </a:rPr>
            </a:br>
            <a:br>
              <a:rPr lang="en-US" altLang="zh-CN" sz="1500" b="1" dirty="0">
                <a:solidFill>
                  <a:srgbClr val="000066"/>
                </a:solidFill>
                <a:latin typeface="微软雅黑" panose="020B0503020204020204" pitchFamily="34" charset="-122"/>
                <a:ea typeface="微软雅黑" panose="020B0503020204020204" pitchFamily="34" charset="-122"/>
              </a:rPr>
            </a:br>
            <a:br>
              <a:rPr lang="en-US" altLang="zh-CN" sz="1500" b="1" dirty="0">
                <a:solidFill>
                  <a:srgbClr val="000066"/>
                </a:solidFill>
                <a:latin typeface="微软雅黑" panose="020B0503020204020204" pitchFamily="34" charset="-122"/>
                <a:ea typeface="微软雅黑" panose="020B0503020204020204" pitchFamily="34" charset="-122"/>
              </a:rPr>
            </a:br>
            <a:endParaRPr lang="en-US" altLang="zh-CN" sz="1500" b="1" dirty="0">
              <a:solidFill>
                <a:srgbClr val="000066"/>
              </a:solidFill>
              <a:latin typeface="微软雅黑" panose="020B0503020204020204" pitchFamily="34" charset="-122"/>
              <a:ea typeface="微软雅黑" panose="020B0503020204020204" pitchFamily="34" charset="-122"/>
            </a:endParaRPr>
          </a:p>
        </p:txBody>
      </p:sp>
      <p:pic>
        <p:nvPicPr>
          <p:cNvPr id="57349" name="图片 4" descr="qrcode_for_gh_9440db00608e_258.jpg">
            <a:extLst>
              <a:ext uri="{FF2B5EF4-FFF2-40B4-BE49-F238E27FC236}">
                <a16:creationId xmlns:a16="http://schemas.microsoft.com/office/drawing/2014/main" id="{79B82D07-2FFA-4147-900C-F1595AFCF74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1485900"/>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a:extLst>
              <a:ext uri="{FF2B5EF4-FFF2-40B4-BE49-F238E27FC236}">
                <a16:creationId xmlns:a16="http://schemas.microsoft.com/office/drawing/2014/main" id="{E95E9FDA-F833-4CB9-A810-EAD213FE8E04}"/>
              </a:ext>
            </a:extLst>
          </p:cNvPr>
          <p:cNvPicPr>
            <a:picLocks noChangeAspect="1"/>
          </p:cNvPicPr>
          <p:nvPr/>
        </p:nvPicPr>
        <p:blipFill rotWithShape="1">
          <a:blip r:embed="rId6">
            <a:extLst>
              <a:ext uri="{28A0092B-C50C-407E-A947-70E740481C1C}">
                <a14:useLocalDpi xmlns:a14="http://schemas.microsoft.com/office/drawing/2010/main" val="0"/>
              </a:ext>
            </a:extLst>
          </a:blip>
          <a:srcRect l="13080" r="13964" b="31726"/>
          <a:stretch/>
        </p:blipFill>
        <p:spPr bwMode="auto">
          <a:xfrm>
            <a:off x="6893668" y="1485901"/>
            <a:ext cx="1279023" cy="1257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6">
            <a:extLst>
              <a:ext uri="{FF2B5EF4-FFF2-40B4-BE49-F238E27FC236}">
                <a16:creationId xmlns:a16="http://schemas.microsoft.com/office/drawing/2014/main" id="{11B1EFE4-5028-D04B-A9D7-4325A76EEC5B}"/>
              </a:ext>
            </a:extLst>
          </p:cNvPr>
          <p:cNvSpPr txBox="1"/>
          <p:nvPr/>
        </p:nvSpPr>
        <p:spPr>
          <a:xfrm>
            <a:off x="1114425" y="3401612"/>
            <a:ext cx="6457950" cy="587395"/>
          </a:xfrm>
          <a:prstGeom prst="roundRect">
            <a:avLst/>
          </a:prstGeom>
          <a:solidFill>
            <a:schemeClr val="lt1">
              <a:alpha val="84000"/>
            </a:schemeClr>
          </a:solidFill>
          <a:ln w="38100">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endParaRPr lang="en-US" altLang="zh-CN" sz="750" dirty="0">
              <a:solidFill>
                <a:srgbClr val="000000"/>
              </a:solidFill>
              <a:latin typeface="微软雅黑" pitchFamily="34" charset="-122"/>
              <a:ea typeface="微软雅黑" pitchFamily="34" charset="-122"/>
            </a:endParaRPr>
          </a:p>
          <a:p>
            <a:pPr algn="ctr">
              <a:defRPr/>
            </a:pPr>
            <a:r>
              <a:rPr lang="zh-CN" altLang="en-US" sz="1350" dirty="0">
                <a:solidFill>
                  <a:srgbClr val="000000"/>
                </a:solidFill>
                <a:latin typeface="微软雅黑" pitchFamily="34" charset="-122"/>
                <a:ea typeface="微软雅黑" pitchFamily="34" charset="-122"/>
              </a:rPr>
              <a:t>下载</a:t>
            </a:r>
            <a:r>
              <a:rPr lang="en-US" altLang="zh-CN" sz="1350" dirty="0">
                <a:solidFill>
                  <a:srgbClr val="000000"/>
                </a:solidFill>
                <a:latin typeface="微软雅黑" pitchFamily="34" charset="-122"/>
                <a:ea typeface="微软雅黑" pitchFamily="34" charset="-122"/>
              </a:rPr>
              <a:t>PPT</a:t>
            </a:r>
            <a:r>
              <a:rPr lang="zh-CN" altLang="en-US" sz="1350" dirty="0">
                <a:solidFill>
                  <a:srgbClr val="000000"/>
                </a:solidFill>
                <a:latin typeface="微软雅黑" pitchFamily="34" charset="-122"/>
                <a:ea typeface="微软雅黑" pitchFamily="34" charset="-122"/>
              </a:rPr>
              <a:t>请登录微信公众号，首页回复</a:t>
            </a:r>
            <a:r>
              <a:rPr lang="zh-CN" altLang="en-US" sz="1350" b="1" dirty="0">
                <a:solidFill>
                  <a:srgbClr val="C00000"/>
                </a:solidFill>
                <a:latin typeface="微软雅黑" pitchFamily="34" charset="-122"/>
                <a:ea typeface="微软雅黑" pitchFamily="34" charset="-122"/>
              </a:rPr>
              <a:t>兰州理工大学</a:t>
            </a:r>
            <a:r>
              <a:rPr lang="zh-CN" altLang="en-US" sz="1350" dirty="0">
                <a:solidFill>
                  <a:srgbClr val="000000"/>
                </a:solidFill>
                <a:latin typeface="微软雅黑" pitchFamily="34" charset="-122"/>
                <a:ea typeface="微软雅黑" pitchFamily="34" charset="-122"/>
              </a:rPr>
              <a:t>获取下载链接</a:t>
            </a:r>
            <a:endParaRPr lang="en-US" altLang="zh-CN" sz="1350" dirty="0">
              <a:solidFill>
                <a:srgbClr val="000000"/>
              </a:solidFill>
              <a:latin typeface="微软雅黑" pitchFamily="34" charset="-122"/>
              <a:ea typeface="微软雅黑" pitchFamily="34" charset="-122"/>
            </a:endParaRPr>
          </a:p>
          <a:p>
            <a:pPr algn="ctr">
              <a:defRPr/>
            </a:pPr>
            <a:endParaRPr lang="zh-CN" altLang="en-US" sz="750" dirty="0">
              <a:solidFill>
                <a:srgbClr val="000000"/>
              </a:solidFill>
              <a:latin typeface="微软雅黑" pitchFamily="34" charset="-122"/>
              <a:ea typeface="微软雅黑" pitchFamily="34" charset="-122"/>
            </a:endParaRPr>
          </a:p>
        </p:txBody>
      </p:sp>
    </p:spTree>
  </p:cSld>
  <p:clrMapOvr>
    <a:masterClrMapping/>
  </p:clrMapOvr>
  <p:transition spd="med">
    <p:cover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AFD8D5-6E4A-494F-8C42-A3C59A76B470}"/>
              </a:ext>
            </a:extLst>
          </p:cNvPr>
          <p:cNvSpPr>
            <a:spLocks noGrp="1"/>
          </p:cNvSpPr>
          <p:nvPr>
            <p:ph type="sldNum" sz="quarter" idx="10"/>
          </p:nvPr>
        </p:nvSpPr>
        <p:spPr/>
        <p:txBody>
          <a:bodyPr/>
          <a:lstStyle/>
          <a:p>
            <a:fld id="{3DD97BEB-BAEF-0344-9D5C-EC73E478698A}" type="slidenum">
              <a:rPr lang="en-US" smtClean="0"/>
              <a:pPr/>
              <a:t>78</a:t>
            </a:fld>
            <a:endParaRPr lang="en-US" dirty="0"/>
          </a:p>
        </p:txBody>
      </p:sp>
    </p:spTree>
    <p:extLst>
      <p:ext uri="{BB962C8B-B14F-4D97-AF65-F5344CB8AC3E}">
        <p14:creationId xmlns:p14="http://schemas.microsoft.com/office/powerpoint/2010/main" val="4126090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1">
            <a:extLst>
              <a:ext uri="{FF2B5EF4-FFF2-40B4-BE49-F238E27FC236}">
                <a16:creationId xmlns:a16="http://schemas.microsoft.com/office/drawing/2014/main" id="{7CBFA3A0-2965-444E-B3DC-159CAE894FB9}"/>
              </a:ext>
            </a:extLst>
          </p:cNvPr>
          <p:cNvSpPr>
            <a:spLocks noGrp="1"/>
          </p:cNvSpPr>
          <p:nvPr>
            <p:ph type="title"/>
          </p:nvPr>
        </p:nvSpPr>
        <p:spPr>
          <a:xfrm>
            <a:off x="930250" y="361532"/>
            <a:ext cx="7772400" cy="550926"/>
          </a:xfrm>
          <a:ln/>
        </p:spPr>
        <p:txBody>
          <a:bodyPr/>
          <a:lstStyle/>
          <a:p>
            <a:r>
              <a:rPr lang="en-US" altLang="zh-CN" sz="2400" dirty="0">
                <a:latin typeface="微软雅黑" panose="020B0503020204020204" pitchFamily="34" charset="-122"/>
                <a:ea typeface="微软雅黑" panose="020B0503020204020204" pitchFamily="34" charset="-122"/>
              </a:rPr>
              <a:t>IEEE</a:t>
            </a:r>
            <a:r>
              <a:rPr lang="zh-CN" altLang="en-US" sz="2400" dirty="0">
                <a:latin typeface="微软雅黑" panose="020B0503020204020204" pitchFamily="34" charset="-122"/>
                <a:ea typeface="微软雅黑" panose="020B0503020204020204" pitchFamily="34" charset="-122"/>
              </a:rPr>
              <a:t>数据库地址</a:t>
            </a:r>
          </a:p>
        </p:txBody>
      </p:sp>
      <p:sp>
        <p:nvSpPr>
          <p:cNvPr id="26627" name="内容占位符 2">
            <a:extLst>
              <a:ext uri="{FF2B5EF4-FFF2-40B4-BE49-F238E27FC236}">
                <a16:creationId xmlns:a16="http://schemas.microsoft.com/office/drawing/2014/main" id="{AF32B796-6AB3-489D-96E0-4379B0C7A83A}"/>
              </a:ext>
            </a:extLst>
          </p:cNvPr>
          <p:cNvSpPr>
            <a:spLocks noGrp="1"/>
          </p:cNvSpPr>
          <p:nvPr>
            <p:ph idx="1"/>
          </p:nvPr>
        </p:nvSpPr>
        <p:spPr>
          <a:xfrm>
            <a:off x="871980" y="1000125"/>
            <a:ext cx="5829300" cy="3143250"/>
          </a:xfrm>
        </p:spPr>
        <p:txBody>
          <a:bodyPr/>
          <a:lstStyle/>
          <a:p>
            <a:r>
              <a:rPr lang="en-US" altLang="zh-CN" dirty="0">
                <a:latin typeface="微软雅黑" panose="020B0503020204020204" pitchFamily="34" charset="-122"/>
                <a:ea typeface="微软雅黑" panose="020B0503020204020204" pitchFamily="34" charset="-122"/>
              </a:rPr>
              <a:t>IEEE</a:t>
            </a:r>
            <a:r>
              <a:rPr lang="zh-CN" altLang="en-US" dirty="0">
                <a:latin typeface="微软雅黑" panose="020B0503020204020204" pitchFamily="34" charset="-122"/>
                <a:ea typeface="微软雅黑" panose="020B0503020204020204" pitchFamily="34" charset="-122"/>
              </a:rPr>
              <a:t>所有文献均上载到 </a:t>
            </a:r>
            <a:r>
              <a:rPr lang="en-US" altLang="zh-CN" dirty="0">
                <a:latin typeface="微软雅黑" panose="020B0503020204020204" pitchFamily="34" charset="-122"/>
                <a:ea typeface="微软雅黑" panose="020B0503020204020204" pitchFamily="34" charset="-122"/>
              </a:rPr>
              <a:t>IEEE Xplore</a:t>
            </a:r>
            <a:r>
              <a:rPr lang="zh-CN" altLang="en-US" dirty="0">
                <a:latin typeface="微软雅黑" panose="020B0503020204020204" pitchFamily="34" charset="-122"/>
                <a:ea typeface="微软雅黑" panose="020B0503020204020204" pitchFamily="34" charset="-122"/>
              </a:rPr>
              <a:t>平台</a:t>
            </a:r>
            <a:endParaRPr lang="en-US" altLang="zh-CN" dirty="0">
              <a:latin typeface="微软雅黑" panose="020B0503020204020204" pitchFamily="34" charset="-122"/>
              <a:ea typeface="微软雅黑" panose="020B0503020204020204" pitchFamily="34" charset="-122"/>
            </a:endParaRPr>
          </a:p>
          <a:p>
            <a:r>
              <a:rPr lang="en-US" altLang="zh-CN" dirty="0">
                <a:hlinkClick r:id="rId4"/>
              </a:rPr>
              <a:t>https://ieeexplore.ieee.org</a:t>
            </a:r>
            <a:endParaRPr lang="en-US" altLang="zh-CN" dirty="0"/>
          </a:p>
          <a:p>
            <a:endParaRPr lang="en-US" altLang="zh-CN" dirty="0"/>
          </a:p>
        </p:txBody>
      </p:sp>
      <p:sp>
        <p:nvSpPr>
          <p:cNvPr id="26628" name="灯片编号占位符 3">
            <a:extLst>
              <a:ext uri="{FF2B5EF4-FFF2-40B4-BE49-F238E27FC236}">
                <a16:creationId xmlns:a16="http://schemas.microsoft.com/office/drawing/2014/main" id="{18F3C55C-E3B5-4DA9-A63E-4606528293E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panose="020B0604020202020204" pitchFamily="34" charset="0"/>
                <a:ea typeface="宋体" panose="02010600030101010101" pitchFamily="2" charset="-122"/>
              </a:defRPr>
            </a:lvl1pPr>
            <a:lvl2pPr marL="557213" indent="-214313">
              <a:defRPr sz="1800">
                <a:solidFill>
                  <a:schemeClr val="tx1"/>
                </a:solidFill>
                <a:latin typeface="Arial" panose="020B0604020202020204" pitchFamily="34" charset="0"/>
                <a:ea typeface="宋体" panose="02010600030101010101" pitchFamily="2" charset="-122"/>
              </a:defRPr>
            </a:lvl2pPr>
            <a:lvl3pPr marL="857250" indent="-171450">
              <a:defRPr sz="1800">
                <a:solidFill>
                  <a:schemeClr val="tx1"/>
                </a:solidFill>
                <a:latin typeface="Arial" panose="020B0604020202020204" pitchFamily="34" charset="0"/>
                <a:ea typeface="宋体" panose="02010600030101010101" pitchFamily="2" charset="-122"/>
              </a:defRPr>
            </a:lvl3pPr>
            <a:lvl4pPr marL="1200150" indent="-171450">
              <a:defRPr sz="1800">
                <a:solidFill>
                  <a:schemeClr val="tx1"/>
                </a:solidFill>
                <a:latin typeface="Arial" panose="020B0604020202020204" pitchFamily="34" charset="0"/>
                <a:ea typeface="宋体" panose="02010600030101010101" pitchFamily="2" charset="-122"/>
              </a:defRPr>
            </a:lvl4pPr>
            <a:lvl5pPr marL="1543050" indent="-171450">
              <a:defRPr sz="1800">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宋体" panose="02010600030101010101" pitchFamily="2" charset="-122"/>
              </a:defRPr>
            </a:lvl9pPr>
          </a:lstStyle>
          <a:p>
            <a:fld id="{EACE7335-4D97-4221-B5EE-3E3C43F53C99}" type="slidenum">
              <a:rPr lang="en-US" altLang="zh-CN" sz="750">
                <a:solidFill>
                  <a:schemeClr val="bg1"/>
                </a:solidFill>
                <a:ea typeface="MS PGothic" panose="020B0600070205080204" pitchFamily="34" charset="-128"/>
              </a:rPr>
              <a:pPr/>
              <a:t>8</a:t>
            </a:fld>
            <a:endParaRPr lang="en-US" altLang="zh-CN" sz="1050" dirty="0">
              <a:ea typeface="MS PGothic" panose="020B0600070205080204" pitchFamily="34" charset="-128"/>
            </a:endParaRPr>
          </a:p>
        </p:txBody>
      </p:sp>
      <p:pic>
        <p:nvPicPr>
          <p:cNvPr id="26629" name="Picture 1">
            <a:extLst>
              <a:ext uri="{FF2B5EF4-FFF2-40B4-BE49-F238E27FC236}">
                <a16:creationId xmlns:a16="http://schemas.microsoft.com/office/drawing/2014/main" id="{92C0B316-F98E-45B9-88C6-AA32BC7CBE86}"/>
              </a:ext>
            </a:extLst>
          </p:cNvPr>
          <p:cNvPicPr>
            <a:picLocks noChangeAspect="1"/>
          </p:cNvPicPr>
          <p:nvPr/>
        </p:nvPicPr>
        <p:blipFill>
          <a:blip r:embed="rId5"/>
          <a:srcRect/>
          <a:stretch/>
        </p:blipFill>
        <p:spPr bwMode="auto">
          <a:xfrm>
            <a:off x="1067158" y="1682372"/>
            <a:ext cx="6764841" cy="297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圆角 1">
            <a:extLst>
              <a:ext uri="{FF2B5EF4-FFF2-40B4-BE49-F238E27FC236}">
                <a16:creationId xmlns:a16="http://schemas.microsoft.com/office/drawing/2014/main" id="{410A79A5-3B80-4145-9011-07D99A6E4577}"/>
              </a:ext>
            </a:extLst>
          </p:cNvPr>
          <p:cNvSpPr/>
          <p:nvPr/>
        </p:nvSpPr>
        <p:spPr>
          <a:xfrm>
            <a:off x="3786630" y="1945843"/>
            <a:ext cx="1338682" cy="256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箭头连接符 3">
            <a:extLst>
              <a:ext uri="{FF2B5EF4-FFF2-40B4-BE49-F238E27FC236}">
                <a16:creationId xmlns:a16="http://schemas.microsoft.com/office/drawing/2014/main" id="{530F1B88-7432-4ED3-8DA0-30A735500F39}"/>
              </a:ext>
            </a:extLst>
          </p:cNvPr>
          <p:cNvCxnSpPr>
            <a:cxnSpLocks/>
          </p:cNvCxnSpPr>
          <p:nvPr/>
        </p:nvCxnSpPr>
        <p:spPr>
          <a:xfrm flipV="1">
            <a:off x="5037529" y="1499616"/>
            <a:ext cx="426925" cy="4462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标题 3">
            <a:extLst>
              <a:ext uri="{FF2B5EF4-FFF2-40B4-BE49-F238E27FC236}">
                <a16:creationId xmlns:a16="http://schemas.microsoft.com/office/drawing/2014/main" id="{CADB1E67-F03F-E9A2-8582-A7E1EE488963}"/>
              </a:ext>
            </a:extLst>
          </p:cNvPr>
          <p:cNvSpPr txBox="1">
            <a:spLocks/>
          </p:cNvSpPr>
          <p:nvPr/>
        </p:nvSpPr>
        <p:spPr>
          <a:xfrm>
            <a:off x="5125312" y="809647"/>
            <a:ext cx="2706687" cy="646135"/>
          </a:xfrm>
          <a:prstGeom prst="rect">
            <a:avLst/>
          </a:prstGeom>
          <a:noFill/>
          <a:ln w="9525">
            <a:noFill/>
            <a:miter lim="800000"/>
            <a:headEnd/>
            <a:tailEnd/>
          </a:ln>
        </p:spPr>
        <p:txBody>
          <a:bodyPr vert="horz" lIns="91440" tIns="45720" rIns="91440" bIns="45720" rtlCol="0" anchor="b">
            <a:noAutofit/>
          </a:bodyPr>
          <a:lstStyle>
            <a:lvl1pPr algn="l" defTabSz="685800" rtl="0" eaLnBrk="1" fontAlgn="base" latinLnBrk="0" hangingPunct="1">
              <a:lnSpc>
                <a:spcPct val="90000"/>
              </a:lnSpc>
              <a:spcBef>
                <a:spcPct val="0"/>
              </a:spcBef>
              <a:spcAft>
                <a:spcPct val="0"/>
              </a:spcAft>
              <a:buNone/>
              <a:defRPr lang="en-US" altLang="en-US" sz="3000" b="1" i="0" kern="1200" baseline="0">
                <a:solidFill>
                  <a:srgbClr val="C00000"/>
                </a:solidFill>
                <a:latin typeface="Arial" pitchFamily="34" charset="0"/>
                <a:ea typeface="宋体" pitchFamily="2" charset="-122"/>
                <a:cs typeface="+mj-cs"/>
              </a:defRPr>
            </a:lvl1pPr>
          </a:lstStyle>
          <a:p>
            <a:pPr>
              <a:defRPr/>
            </a:pPr>
            <a:r>
              <a:rPr lang="zh-CN" altLang="en-US" sz="2400" dirty="0">
                <a:latin typeface="微软雅黑" pitchFamily="34" charset="-122"/>
                <a:ea typeface="微软雅黑" pitchFamily="34" charset="-122"/>
              </a:rPr>
              <a:t>机构内</a:t>
            </a:r>
            <a:r>
              <a:rPr lang="en-US" altLang="zh-CN" sz="2400" dirty="0">
                <a:latin typeface="微软雅黑" pitchFamily="34" charset="-122"/>
                <a:ea typeface="微软雅黑" pitchFamily="34" charset="-122"/>
              </a:rPr>
              <a:t>IP</a:t>
            </a:r>
            <a:r>
              <a:rPr lang="zh-CN" altLang="en-US" sz="2400" dirty="0">
                <a:latin typeface="微软雅黑" pitchFamily="34" charset="-122"/>
                <a:ea typeface="微软雅黑" pitchFamily="34" charset="-122"/>
              </a:rPr>
              <a:t>自动登录</a:t>
            </a:r>
          </a:p>
        </p:txBody>
      </p:sp>
    </p:spTree>
    <p:custDataLst>
      <p:tags r:id="rId1"/>
    </p:custData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EDABF9-62E1-61F8-A8DA-8C29BAF90C3A}"/>
              </a:ext>
            </a:extLst>
          </p:cNvPr>
          <p:cNvSpPr>
            <a:spLocks noGrp="1"/>
          </p:cNvSpPr>
          <p:nvPr>
            <p:ph type="sldNum" sz="quarter" idx="10"/>
          </p:nvPr>
        </p:nvSpPr>
        <p:spPr/>
        <p:txBody>
          <a:bodyPr/>
          <a:lstStyle/>
          <a:p>
            <a:fld id="{3DD97BEB-BAEF-0344-9D5C-EC73E478698A}" type="slidenum">
              <a:rPr lang="en-US" smtClean="0"/>
              <a:pPr/>
              <a:t>9</a:t>
            </a:fld>
            <a:endParaRPr lang="en-US"/>
          </a:p>
        </p:txBody>
      </p:sp>
      <p:sp>
        <p:nvSpPr>
          <p:cNvPr id="3" name="标题 3">
            <a:extLst>
              <a:ext uri="{FF2B5EF4-FFF2-40B4-BE49-F238E27FC236}">
                <a16:creationId xmlns:a16="http://schemas.microsoft.com/office/drawing/2014/main" id="{8DA74CEF-230E-61E6-A427-01935B3B4DFC}"/>
              </a:ext>
            </a:extLst>
          </p:cNvPr>
          <p:cNvSpPr txBox="1">
            <a:spLocks/>
          </p:cNvSpPr>
          <p:nvPr/>
        </p:nvSpPr>
        <p:spPr bwMode="auto">
          <a:xfrm>
            <a:off x="342900" y="261543"/>
            <a:ext cx="3015854" cy="752475"/>
          </a:xfrm>
          <a:prstGeom prst="rect">
            <a:avLst/>
          </a:prstGeom>
          <a:noFill/>
          <a:ln>
            <a:noFill/>
          </a:ln>
        </p:spPr>
        <p:txBody>
          <a:bodyPr/>
          <a:lstStyle>
            <a:lvl1pPr algn="l" rtl="0" eaLnBrk="0" fontAlgn="base" hangingPunct="0">
              <a:spcBef>
                <a:spcPct val="0"/>
              </a:spcBef>
              <a:spcAft>
                <a:spcPct val="0"/>
              </a:spcAft>
              <a:defRPr sz="4000" b="1" cap="all">
                <a:solidFill>
                  <a:srgbClr val="C00000"/>
                </a:solidFill>
                <a:latin typeface="Arial" pitchFamily="34" charset="0"/>
                <a:ea typeface="宋体" pitchFamily="2" charset="-122"/>
                <a:cs typeface="+mj-cs"/>
              </a:defRPr>
            </a:lvl1pPr>
            <a:lvl2pPr algn="l" rtl="0" eaLnBrk="0" fontAlgn="base" hangingPunct="0">
              <a:spcBef>
                <a:spcPct val="0"/>
              </a:spcBef>
              <a:spcAft>
                <a:spcPct val="0"/>
              </a:spcAft>
              <a:defRPr sz="4000" b="1">
                <a:solidFill>
                  <a:srgbClr val="C00000"/>
                </a:solidFill>
                <a:latin typeface="Arial" charset="0"/>
                <a:ea typeface="宋体" pitchFamily="2" charset="-122"/>
              </a:defRPr>
            </a:lvl2pPr>
            <a:lvl3pPr algn="l" rtl="0" eaLnBrk="0" fontAlgn="base" hangingPunct="0">
              <a:spcBef>
                <a:spcPct val="0"/>
              </a:spcBef>
              <a:spcAft>
                <a:spcPct val="0"/>
              </a:spcAft>
              <a:defRPr sz="4000" b="1">
                <a:solidFill>
                  <a:srgbClr val="C00000"/>
                </a:solidFill>
                <a:latin typeface="Arial" charset="0"/>
                <a:ea typeface="宋体" pitchFamily="2" charset="-122"/>
              </a:defRPr>
            </a:lvl3pPr>
            <a:lvl4pPr algn="l" rtl="0" eaLnBrk="0" fontAlgn="base" hangingPunct="0">
              <a:spcBef>
                <a:spcPct val="0"/>
              </a:spcBef>
              <a:spcAft>
                <a:spcPct val="0"/>
              </a:spcAft>
              <a:defRPr sz="4000" b="1">
                <a:solidFill>
                  <a:srgbClr val="C00000"/>
                </a:solidFill>
                <a:latin typeface="Arial" charset="0"/>
                <a:ea typeface="宋体" pitchFamily="2" charset="-122"/>
              </a:defRPr>
            </a:lvl4pPr>
            <a:lvl5pPr algn="l" rtl="0" eaLnBrk="0" fontAlgn="base" hangingPunct="0">
              <a:spcBef>
                <a:spcPct val="0"/>
              </a:spcBef>
              <a:spcAft>
                <a:spcPct val="0"/>
              </a:spcAft>
              <a:defRPr sz="4000" b="1">
                <a:solidFill>
                  <a:srgbClr val="C00000"/>
                </a:solidFill>
                <a:latin typeface="Arial" charset="0"/>
                <a:ea typeface="宋体" pitchFamily="2" charset="-122"/>
              </a:defRPr>
            </a:lvl5pPr>
            <a:lvl6pPr marL="457200" algn="l" rtl="0" eaLnBrk="1" fontAlgn="base" hangingPunct="1">
              <a:spcBef>
                <a:spcPct val="0"/>
              </a:spcBef>
              <a:spcAft>
                <a:spcPct val="0"/>
              </a:spcAft>
              <a:defRPr sz="3600" b="1">
                <a:solidFill>
                  <a:schemeClr val="tx2"/>
                </a:solidFill>
                <a:latin typeface="Arial" charset="0"/>
                <a:ea typeface="ＭＳ Ｐゴシック" pitchFamily="112" charset="-128"/>
              </a:defRPr>
            </a:lvl6pPr>
            <a:lvl7pPr marL="914400" algn="l" rtl="0" eaLnBrk="1" fontAlgn="base" hangingPunct="1">
              <a:spcBef>
                <a:spcPct val="0"/>
              </a:spcBef>
              <a:spcAft>
                <a:spcPct val="0"/>
              </a:spcAft>
              <a:defRPr sz="3600" b="1">
                <a:solidFill>
                  <a:schemeClr val="tx2"/>
                </a:solidFill>
                <a:latin typeface="Arial" charset="0"/>
                <a:ea typeface="ＭＳ Ｐゴシック" pitchFamily="112" charset="-128"/>
              </a:defRPr>
            </a:lvl7pPr>
            <a:lvl8pPr marL="1371600" algn="l" rtl="0" eaLnBrk="1" fontAlgn="base" hangingPunct="1">
              <a:spcBef>
                <a:spcPct val="0"/>
              </a:spcBef>
              <a:spcAft>
                <a:spcPct val="0"/>
              </a:spcAft>
              <a:defRPr sz="3600" b="1">
                <a:solidFill>
                  <a:schemeClr val="tx2"/>
                </a:solidFill>
                <a:latin typeface="Arial" charset="0"/>
                <a:ea typeface="ＭＳ Ｐゴシック" pitchFamily="112" charset="-128"/>
              </a:defRPr>
            </a:lvl8pPr>
            <a:lvl9pPr marL="1828800" algn="l" rtl="0" eaLnBrk="1" fontAlgn="base" hangingPunct="1">
              <a:spcBef>
                <a:spcPct val="0"/>
              </a:spcBef>
              <a:spcAft>
                <a:spcPct val="0"/>
              </a:spcAft>
              <a:defRPr sz="3600" b="1">
                <a:solidFill>
                  <a:schemeClr val="tx2"/>
                </a:solidFill>
                <a:latin typeface="Arial" charset="0"/>
                <a:ea typeface="ＭＳ Ｐゴシック" pitchFamily="112" charset="-128"/>
              </a:defRPr>
            </a:lvl9pPr>
          </a:lstStyle>
          <a:p>
            <a:pPr>
              <a:defRPr/>
            </a:pPr>
            <a:r>
              <a:rPr lang="zh-CN" altLang="en-US" sz="2700" kern="0" dirty="0">
                <a:latin typeface="微软雅黑" pitchFamily="34" charset="-122"/>
                <a:ea typeface="微软雅黑" pitchFamily="34" charset="-122"/>
              </a:rPr>
              <a:t>校外访问攻略</a:t>
            </a:r>
          </a:p>
        </p:txBody>
      </p:sp>
      <p:pic>
        <p:nvPicPr>
          <p:cNvPr id="5" name="图片 4" descr="日程表&#10;&#10;描述已自动生成">
            <a:extLst>
              <a:ext uri="{FF2B5EF4-FFF2-40B4-BE49-F238E27FC236}">
                <a16:creationId xmlns:a16="http://schemas.microsoft.com/office/drawing/2014/main" id="{526FCAAA-B36F-A0D8-EB1E-528C6108762D}"/>
              </a:ext>
            </a:extLst>
          </p:cNvPr>
          <p:cNvPicPr>
            <a:picLocks noChangeAspect="1"/>
          </p:cNvPicPr>
          <p:nvPr/>
        </p:nvPicPr>
        <p:blipFill>
          <a:blip r:embed="rId2"/>
          <a:stretch>
            <a:fillRect/>
          </a:stretch>
        </p:blipFill>
        <p:spPr>
          <a:xfrm>
            <a:off x="0" y="822788"/>
            <a:ext cx="9144000" cy="4564724"/>
          </a:xfrm>
          <a:prstGeom prst="rect">
            <a:avLst/>
          </a:prstGeom>
        </p:spPr>
      </p:pic>
    </p:spTree>
    <p:extLst>
      <p:ext uri="{BB962C8B-B14F-4D97-AF65-F5344CB8AC3E}">
        <p14:creationId xmlns:p14="http://schemas.microsoft.com/office/powerpoint/2010/main" val="16440267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ags/tag10.xml><?xml version="1.0" encoding="utf-8"?>
<p:tagLst xmlns:a="http://schemas.openxmlformats.org/drawingml/2006/main" xmlns:r="http://schemas.openxmlformats.org/officeDocument/2006/relationships" xmlns:p="http://schemas.openxmlformats.org/presentationml/2006/main">
  <p:tag name="TIMING" val="|15.3|1.7|12|2.9|2.6|2.9|6.4|3.1|1.5|5"/>
</p:tagLst>
</file>

<file path=ppt/tags/tag11.xml><?xml version="1.0" encoding="utf-8"?>
<p:tagLst xmlns:a="http://schemas.openxmlformats.org/drawingml/2006/main" xmlns:r="http://schemas.openxmlformats.org/officeDocument/2006/relationships" xmlns:p="http://schemas.openxmlformats.org/presentationml/2006/main">
  <p:tag name="TIMING" val="|15.3|1.7|12|2.9|2.6|2.9|6.4|3.1|1.5|5"/>
</p:tagLst>
</file>

<file path=ppt/tags/tag12.xml><?xml version="1.0" encoding="utf-8"?>
<p:tagLst xmlns:a="http://schemas.openxmlformats.org/drawingml/2006/main" xmlns:r="http://schemas.openxmlformats.org/officeDocument/2006/relationships" xmlns:p="http://schemas.openxmlformats.org/presentationml/2006/main">
  <p:tag name="TIMING" val="|15.3|1.7|12|2.9|2.6|2.9|6.4|3.1|1.5|5"/>
</p:tagLst>
</file>

<file path=ppt/tags/tag13.xml><?xml version="1.0" encoding="utf-8"?>
<p:tagLst xmlns:a="http://schemas.openxmlformats.org/drawingml/2006/main" xmlns:r="http://schemas.openxmlformats.org/officeDocument/2006/relationships" xmlns:p="http://schemas.openxmlformats.org/presentationml/2006/main">
  <p:tag name="TIMING" val="|15.3|1.7|12|2.9|2.6|2.9|6.4|3.1|1.5|5"/>
</p:tagLst>
</file>

<file path=ppt/tags/tag14.xml><?xml version="1.0" encoding="utf-8"?>
<p:tagLst xmlns:a="http://schemas.openxmlformats.org/drawingml/2006/main" xmlns:r="http://schemas.openxmlformats.org/officeDocument/2006/relationships" xmlns:p="http://schemas.openxmlformats.org/presentationml/2006/main">
  <p:tag name="TIMING" val="|5"/>
</p:tagLst>
</file>

<file path=ppt/tags/tag15.xml><?xml version="1.0" encoding="utf-8"?>
<p:tagLst xmlns:a="http://schemas.openxmlformats.org/drawingml/2006/main" xmlns:r="http://schemas.openxmlformats.org/officeDocument/2006/relationships" xmlns:p="http://schemas.openxmlformats.org/presentationml/2006/main">
  <p:tag name="TIMING" val="|5"/>
</p:tagLst>
</file>

<file path=ppt/tags/tag16.xml><?xml version="1.0" encoding="utf-8"?>
<p:tagLst xmlns:a="http://schemas.openxmlformats.org/drawingml/2006/main" xmlns:r="http://schemas.openxmlformats.org/officeDocument/2006/relationships" xmlns:p="http://schemas.openxmlformats.org/presentationml/2006/main">
  <p:tag name="TIMING" val="|5"/>
</p:tagLst>
</file>

<file path=ppt/tags/tag2.xml><?xml version="1.0" encoding="utf-8"?>
<p:tagLst xmlns:a="http://schemas.openxmlformats.org/drawingml/2006/main" xmlns:r="http://schemas.openxmlformats.org/officeDocument/2006/relationships" xmlns:p="http://schemas.openxmlformats.org/presentationml/2006/main">
  <p:tag name="TIMING" val="|10.8|7.2"/>
</p:tagLst>
</file>

<file path=ppt/tags/tag3.xml><?xml version="1.0" encoding="utf-8"?>
<p:tagLst xmlns:a="http://schemas.openxmlformats.org/drawingml/2006/main" xmlns:r="http://schemas.openxmlformats.org/officeDocument/2006/relationships" xmlns:p="http://schemas.openxmlformats.org/presentationml/2006/main">
  <p:tag name="TIMING" val="|33.1"/>
</p:tagLst>
</file>

<file path=ppt/tags/tag4.xml><?xml version="1.0" encoding="utf-8"?>
<p:tagLst xmlns:a="http://schemas.openxmlformats.org/drawingml/2006/main" xmlns:r="http://schemas.openxmlformats.org/officeDocument/2006/relationships" xmlns:p="http://schemas.openxmlformats.org/presentationml/2006/main">
  <p:tag name="TIMING" val="|19.4"/>
</p:tagLst>
</file>

<file path=ppt/tags/tag5.xml><?xml version="1.0" encoding="utf-8"?>
<p:tagLst xmlns:a="http://schemas.openxmlformats.org/drawingml/2006/main" xmlns:r="http://schemas.openxmlformats.org/officeDocument/2006/relationships" xmlns:p="http://schemas.openxmlformats.org/presentationml/2006/main">
  <p:tag name="TIMING" val="|11.1|7.5|1.7"/>
</p:tagLst>
</file>

<file path=ppt/tags/tag6.xml><?xml version="1.0" encoding="utf-8"?>
<p:tagLst xmlns:a="http://schemas.openxmlformats.org/drawingml/2006/main" xmlns:r="http://schemas.openxmlformats.org/officeDocument/2006/relationships" xmlns:p="http://schemas.openxmlformats.org/presentationml/2006/main">
  <p:tag name="TIMING" val="|91.9|14.5|3.5"/>
</p:tagLst>
</file>

<file path=ppt/tags/tag7.xml><?xml version="1.0" encoding="utf-8"?>
<p:tagLst xmlns:a="http://schemas.openxmlformats.org/drawingml/2006/main" xmlns:r="http://schemas.openxmlformats.org/officeDocument/2006/relationships" xmlns:p="http://schemas.openxmlformats.org/presentationml/2006/main">
  <p:tag name="TIMING" val="|111.1|1.1|1.7|1.4|25.5|0.5|0.4|0.5|1.7|3.2|11.1|1.8|40.7"/>
</p:tagLst>
</file>

<file path=ppt/tags/tag8.xml><?xml version="1.0" encoding="utf-8"?>
<p:tagLst xmlns:a="http://schemas.openxmlformats.org/drawingml/2006/main" xmlns:r="http://schemas.openxmlformats.org/officeDocument/2006/relationships" xmlns:p="http://schemas.openxmlformats.org/presentationml/2006/main">
  <p:tag name="TIMING" val="|111.1|1.1|1.7|1.4|25.5|0.5|0.4|0.5|1.7|3.2|11.1|1.8|40.7"/>
</p:tagLst>
</file>

<file path=ppt/tags/tag9.xml><?xml version="1.0" encoding="utf-8"?>
<p:tagLst xmlns:a="http://schemas.openxmlformats.org/drawingml/2006/main" xmlns:r="http://schemas.openxmlformats.org/officeDocument/2006/relationships" xmlns:p="http://schemas.openxmlformats.org/presentationml/2006/main">
  <p:tag name="TIMING" val="|15.3|1.7|12|2.9|2.6|2.9|6.4|3.1|1.5|5"/>
</p:tagLst>
</file>

<file path=ppt/theme/theme1.xml><?xml version="1.0" encoding="utf-8"?>
<a:theme xmlns:a="http://schemas.openxmlformats.org/drawingml/2006/main" name="Wedge Bar with Rul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DCI-113_Branded_PPT_Template_B_Final_FullScreen" id="{42F2A728-38A7-F741-8697-F23A46403293}" vid="{291ADA43-C1E7-0449-827C-A2959B3E2C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16-DCI-113_Branded_PPT_Template_B_Final_FullScreen</Template>
  <TotalTime>13771</TotalTime>
  <Words>3975</Words>
  <Application>Microsoft Office PowerPoint</Application>
  <PresentationFormat>全屏显示(16:9)</PresentationFormat>
  <Paragraphs>519</Paragraphs>
  <Slides>78</Slides>
  <Notes>20</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78</vt:i4>
      </vt:variant>
    </vt:vector>
  </HeadingPairs>
  <TitlesOfParts>
    <vt:vector size="92" baseType="lpstr">
      <vt:lpstr>LucidaGrande</vt:lpstr>
      <vt:lpstr>微軟正黑體</vt:lpstr>
      <vt:lpstr>Monotype Sorts</vt:lpstr>
      <vt:lpstr>Noto Sans Symbols</vt:lpstr>
      <vt:lpstr>宋体</vt:lpstr>
      <vt:lpstr>微软雅黑</vt:lpstr>
      <vt:lpstr>Arial</vt:lpstr>
      <vt:lpstr>Calibri</vt:lpstr>
      <vt:lpstr>Courier New</vt:lpstr>
      <vt:lpstr>Merriweather Sans</vt:lpstr>
      <vt:lpstr>Verdana</vt:lpstr>
      <vt:lpstr>Wingdings</vt:lpstr>
      <vt:lpstr>Wedge Bar with Rule</vt:lpstr>
      <vt:lpstr>Image</vt:lpstr>
      <vt:lpstr>IEEE高质量科技资源助力高效科研创新  何丹丹 IEEE中国客户与资讯经理</vt:lpstr>
      <vt:lpstr>内容包括</vt:lpstr>
      <vt:lpstr>IEEE Xplore——您身边的顶尖科技资源库</vt:lpstr>
      <vt:lpstr>PowerPoint 演示文稿</vt:lpstr>
      <vt:lpstr>IEEE组织情况</vt:lpstr>
      <vt:lpstr>PowerPoint 演示文稿</vt:lpstr>
      <vt:lpstr>IEEE涵盖各个科技领域 </vt:lpstr>
      <vt:lpstr>IEEE数据库地址</vt:lpstr>
      <vt:lpstr>PowerPoint 演示文稿</vt:lpstr>
      <vt:lpstr>IEEE Xplore 全文数据库</vt:lpstr>
      <vt:lpstr>2022年最受我校师生欢迎的出版物 </vt:lpstr>
      <vt:lpstr>多种方法助力高效检索科研文献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辅助材料：多媒体、会议视频、代码、数据和沉浸互动文章</vt:lpstr>
      <vt:lpstr>PowerPoint 演示文稿</vt:lpstr>
      <vt:lpstr>辅助材料：多媒体、会议视频、代码、数据和沉浸互动文章</vt:lpstr>
      <vt:lpstr>辅助材料：多媒体、会议视频、代码、数据和沉浸互动文章</vt:lpstr>
      <vt:lpstr>辅助材料：多媒体、会议视频、代码、数据和沉浸互动文章</vt:lpstr>
      <vt:lpstr>PowerPoint 演示文稿</vt:lpstr>
      <vt:lpstr>PowerPoint 演示文稿</vt:lpstr>
      <vt:lpstr>PowerPoint 演示文稿</vt:lpstr>
      <vt:lpstr>PowerPoint 演示文稿</vt:lpstr>
      <vt:lpstr>PowerPoint 演示文稿</vt:lpstr>
      <vt:lpstr>PowerPoint 演示文稿</vt:lpstr>
      <vt:lpstr>兰理工在IEEE发文</vt:lpstr>
      <vt:lpstr>PowerPoint 演示文稿</vt:lpstr>
      <vt:lpstr>PowerPoint 演示文稿</vt:lpstr>
      <vt:lpstr>PowerPoint 演示文稿</vt:lpstr>
      <vt:lpstr>PowerPoint 演示文稿</vt:lpstr>
      <vt:lpstr>IEEE投稿攻略，攻克投稿壁垒</vt:lpstr>
      <vt:lpstr>投稿IEEE期刊还是会议?</vt:lpstr>
      <vt:lpstr>PowerPoint 演示文稿</vt:lpstr>
      <vt:lpstr>电气电子领域 高被引期刊 </vt:lpstr>
      <vt:lpstr>IEEE Publication Recommender™ </vt:lpstr>
      <vt:lpstr>PowerPoint 演示文稿</vt:lpstr>
      <vt:lpstr>作者中心与作者工具</vt:lpstr>
      <vt:lpstr>作者中心与作者工具</vt:lpstr>
      <vt:lpstr>IEEE开放获取，提升科研曝光</vt:lpstr>
      <vt:lpstr>IEEE期刊类型</vt:lpstr>
      <vt:lpstr>PowerPoint 演示文稿</vt:lpstr>
      <vt:lpstr>PowerPoint 演示文稿</vt:lpstr>
      <vt:lpstr>IEEE 29 种完全OA期刊</vt:lpstr>
      <vt:lpstr>IEEE作者OA选项 </vt:lpstr>
      <vt:lpstr>IEEE OA 优惠实践流程</vt:lpstr>
      <vt:lpstr>提交稿件</vt:lpstr>
      <vt:lpstr>PowerPoint 演示文稿</vt:lpstr>
      <vt:lpstr>提交稿件 – 步骤 1 – 混合期刊</vt:lpstr>
      <vt:lpstr>提交稿件 – 步骤 4</vt:lpstr>
      <vt:lpstr>提交稿件 – 步骤 4</vt:lpstr>
      <vt:lpstr>提交稿件 – 绑定 Ringgold ID</vt:lpstr>
      <vt:lpstr>稿件录用</vt:lpstr>
      <vt:lpstr>稿件录用后 – 混合期刊</vt:lpstr>
      <vt:lpstr>稿件录用后 – 选择版权许可</vt:lpstr>
      <vt:lpstr>RightsLink for Scientific Communications (RLSC)</vt:lpstr>
      <vt:lpstr>录用通知与付费提示
</vt:lpstr>
      <vt:lpstr>费用估算页面</vt:lpstr>
      <vt:lpstr>登录 RLSC</vt:lpstr>
      <vt:lpstr>支付费用</vt:lpstr>
      <vt:lpstr>参与IEEE活动，助力科研与职业发展</vt:lpstr>
      <vt:lpstr>欢迎参与IEEE学术交流！</vt:lpstr>
      <vt:lpstr>IEEE免费技术讲座</vt:lpstr>
      <vt:lpstr>PowerPoint 演示文稿</vt:lpstr>
      <vt:lpstr>IEEE 中国作者研讨会</vt:lpstr>
      <vt:lpstr>PowerPoint 演示文稿</vt:lpstr>
      <vt:lpstr>PowerPoint 演示文稿</vt:lpstr>
      <vt:lpstr> 何丹丹 IEEE中国客户与资讯经理 d.he@ieee.org    iGroup中国 IEEE数据库团队 iel@igroup.com.cn</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何丹丹</cp:lastModifiedBy>
  <cp:revision>185</cp:revision>
  <dcterms:created xsi:type="dcterms:W3CDTF">2016-10-24T19:40:55Z</dcterms:created>
  <dcterms:modified xsi:type="dcterms:W3CDTF">2023-09-19T13:00:07Z</dcterms:modified>
</cp:coreProperties>
</file>