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1" r:id="rId3"/>
  </p:sldMasterIdLst>
  <p:notesMasterIdLst>
    <p:notesMasterId r:id="rId48"/>
  </p:notesMasterIdLst>
  <p:sldIdLst>
    <p:sldId id="256" r:id="rId4"/>
    <p:sldId id="4831" r:id="rId5"/>
    <p:sldId id="241158800" r:id="rId6"/>
    <p:sldId id="4778" r:id="rId7"/>
    <p:sldId id="4779" r:id="rId8"/>
    <p:sldId id="1829331199" r:id="rId9"/>
    <p:sldId id="4780" r:id="rId10"/>
    <p:sldId id="449" r:id="rId11"/>
    <p:sldId id="459" r:id="rId12"/>
    <p:sldId id="464" r:id="rId13"/>
    <p:sldId id="465" r:id="rId14"/>
    <p:sldId id="241158773" r:id="rId15"/>
    <p:sldId id="241158778" r:id="rId16"/>
    <p:sldId id="1829331201" r:id="rId17"/>
    <p:sldId id="1829331202" r:id="rId18"/>
    <p:sldId id="1829331200" r:id="rId19"/>
    <p:sldId id="335" r:id="rId20"/>
    <p:sldId id="241158794" r:id="rId21"/>
    <p:sldId id="1829331203" r:id="rId22"/>
    <p:sldId id="1829331204" r:id="rId23"/>
    <p:sldId id="1829331205" r:id="rId24"/>
    <p:sldId id="1829331206" r:id="rId25"/>
    <p:sldId id="1829331207" r:id="rId26"/>
    <p:sldId id="4783" r:id="rId27"/>
    <p:sldId id="1829331208" r:id="rId28"/>
    <p:sldId id="4784" r:id="rId29"/>
    <p:sldId id="4832" r:id="rId30"/>
    <p:sldId id="437" r:id="rId31"/>
    <p:sldId id="1829331197" r:id="rId32"/>
    <p:sldId id="444" r:id="rId33"/>
    <p:sldId id="4836" r:id="rId34"/>
    <p:sldId id="4835" r:id="rId35"/>
    <p:sldId id="494" r:id="rId36"/>
    <p:sldId id="1829331193" r:id="rId37"/>
    <p:sldId id="4859" r:id="rId38"/>
    <p:sldId id="474" r:id="rId39"/>
    <p:sldId id="492" r:id="rId40"/>
    <p:sldId id="4834" r:id="rId41"/>
    <p:sldId id="241158775" r:id="rId42"/>
    <p:sldId id="241158776" r:id="rId43"/>
    <p:sldId id="4865" r:id="rId44"/>
    <p:sldId id="241158771" r:id="rId45"/>
    <p:sldId id="1431" r:id="rId46"/>
    <p:sldId id="372" r:id="rId47"/>
  </p:sldIdLst>
  <p:sldSz cx="12192000" cy="6864350"/>
  <p:notesSz cx="12192000" cy="68643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" id="{7679DF62-1D2A-4407-912E-DCC027469069}">
          <p14:sldIdLst>
            <p14:sldId id="256"/>
            <p14:sldId id="4831"/>
          </p14:sldIdLst>
        </p14:section>
        <p14:section name="专利基础知识" id="{B155B9EF-181C-4689-A56C-D4F31A9C60CA}">
          <p14:sldIdLst>
            <p14:sldId id="241158800"/>
            <p14:sldId id="4778"/>
            <p14:sldId id="4779"/>
            <p14:sldId id="1829331199"/>
            <p14:sldId id="4780"/>
            <p14:sldId id="449"/>
            <p14:sldId id="459"/>
            <p14:sldId id="464"/>
            <p14:sldId id="465"/>
            <p14:sldId id="241158773"/>
            <p14:sldId id="241158778"/>
            <p14:sldId id="1829331201"/>
            <p14:sldId id="1829331202"/>
            <p14:sldId id="1829331200"/>
            <p14:sldId id="335"/>
            <p14:sldId id="241158794"/>
            <p14:sldId id="1829331203"/>
            <p14:sldId id="1829331204"/>
            <p14:sldId id="1829331205"/>
            <p14:sldId id="1829331206"/>
            <p14:sldId id="1829331207"/>
            <p14:sldId id="4783"/>
            <p14:sldId id="1829331208"/>
            <p14:sldId id="4784"/>
          </p14:sldIdLst>
        </p14:section>
        <p14:section name="检索入门" id="{B3A1FB99-8CBB-4059-B584-5CF125EC304D}">
          <p14:sldIdLst>
            <p14:sldId id="4832"/>
            <p14:sldId id="437"/>
            <p14:sldId id="1829331197"/>
            <p14:sldId id="444"/>
            <p14:sldId id="4836"/>
            <p14:sldId id="4835"/>
            <p14:sldId id="494"/>
            <p14:sldId id="1829331193"/>
            <p14:sldId id="4859"/>
            <p14:sldId id="474"/>
            <p14:sldId id="492"/>
            <p14:sldId id="4834"/>
            <p14:sldId id="241158775"/>
            <p14:sldId id="241158776"/>
          </p14:sldIdLst>
        </p14:section>
        <p14:section name="END" id="{A0813C00-94B7-4B53-9A66-8B2A66B27A08}">
          <p14:sldIdLst>
            <p14:sldId id="4865"/>
            <p14:sldId id="241158771"/>
            <p14:sldId id="1431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2" pos="2160">
          <p15:clr>
            <a:srgbClr val="A4A3A4"/>
          </p15:clr>
        </p15:guide>
        <p15:guide id="3" orient="horz" pos="216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ngFei Wu" initials="PW" lastIdx="1" clrIdx="0">
    <p:extLst>
      <p:ext uri="{19B8F6BF-5375-455C-9EA6-DF929625EA0E}">
        <p15:presenceInfo xmlns:p15="http://schemas.microsoft.com/office/powerpoint/2012/main" userId="PengFei W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B00"/>
    <a:srgbClr val="04A3C2"/>
    <a:srgbClr val="DEE1E6"/>
    <a:srgbClr val="46BE8A"/>
    <a:srgbClr val="FAFBFC"/>
    <a:srgbClr val="00B0B0"/>
    <a:srgbClr val="754F7A"/>
    <a:srgbClr val="00A5C3"/>
    <a:srgbClr val="328765"/>
    <a:srgbClr val="00C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37A7E1-74F2-44EB-92B0-3EA88933ED2E}" v="55" dt="2023-04-18T07:14:13.25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935" autoAdjust="0"/>
  </p:normalViewPr>
  <p:slideViewPr>
    <p:cSldViewPr snapToGrid="0">
      <p:cViewPr varScale="1">
        <p:scale>
          <a:sx n="87" d="100"/>
          <a:sy n="87" d="100"/>
        </p:scale>
        <p:origin x="444" y="60"/>
      </p:cViewPr>
      <p:guideLst>
        <p:guide pos="2160"/>
        <p:guide orient="horz" pos="2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aoqiao Zhang" userId="7b948a52-2f9a-4c5c-bed5-e369b2fbcd74" providerId="ADAL" clId="{3AC63F40-EDDB-452E-A9B3-7E6AD364CBB6}"/>
    <pc:docChg chg="undo custSel addSld delSld modSld sldOrd addSection modSection">
      <pc:chgData name="Qiaoqiao Zhang" userId="7b948a52-2f9a-4c5c-bed5-e369b2fbcd74" providerId="ADAL" clId="{3AC63F40-EDDB-452E-A9B3-7E6AD364CBB6}" dt="2022-10-21T06:28:11.583" v="293" actId="47"/>
      <pc:docMkLst>
        <pc:docMk/>
      </pc:docMkLst>
      <pc:sldChg chg="addSp delSp modSp mod">
        <pc:chgData name="Qiaoqiao Zhang" userId="7b948a52-2f9a-4c5c-bed5-e369b2fbcd74" providerId="ADAL" clId="{3AC63F40-EDDB-452E-A9B3-7E6AD364CBB6}" dt="2022-10-20T09:39:20.393" v="18" actId="14100"/>
        <pc:sldMkLst>
          <pc:docMk/>
          <pc:sldMk cId="4210715447" sldId="396"/>
        </pc:sldMkLst>
        <pc:picChg chg="add mod modCrop">
          <ac:chgData name="Qiaoqiao Zhang" userId="7b948a52-2f9a-4c5c-bed5-e369b2fbcd74" providerId="ADAL" clId="{3AC63F40-EDDB-452E-A9B3-7E6AD364CBB6}" dt="2022-10-20T09:39:20.393" v="18" actId="14100"/>
          <ac:picMkLst>
            <pc:docMk/>
            <pc:sldMk cId="4210715447" sldId="396"/>
            <ac:picMk id="3" creationId="{B2562D42-E1CF-16EA-7E03-E340A26BD3B9}"/>
          </ac:picMkLst>
        </pc:picChg>
        <pc:picChg chg="del">
          <ac:chgData name="Qiaoqiao Zhang" userId="7b948a52-2f9a-4c5c-bed5-e369b2fbcd74" providerId="ADAL" clId="{3AC63F40-EDDB-452E-A9B3-7E6AD364CBB6}" dt="2022-10-20T09:38:39.791" v="9" actId="478"/>
          <ac:picMkLst>
            <pc:docMk/>
            <pc:sldMk cId="4210715447" sldId="396"/>
            <ac:picMk id="17" creationId="{901BA405-3DE4-45CA-84BC-7C8B6F0F9492}"/>
          </ac:picMkLst>
        </pc:picChg>
      </pc:sldChg>
      <pc:sldChg chg="del">
        <pc:chgData name="Qiaoqiao Zhang" userId="7b948a52-2f9a-4c5c-bed5-e369b2fbcd74" providerId="ADAL" clId="{3AC63F40-EDDB-452E-A9B3-7E6AD364CBB6}" dt="2022-10-21T06:28:11.583" v="293" actId="47"/>
        <pc:sldMkLst>
          <pc:docMk/>
          <pc:sldMk cId="1489050093" sldId="434"/>
        </pc:sldMkLst>
      </pc:sldChg>
      <pc:sldChg chg="ord">
        <pc:chgData name="Qiaoqiao Zhang" userId="7b948a52-2f9a-4c5c-bed5-e369b2fbcd74" providerId="ADAL" clId="{3AC63F40-EDDB-452E-A9B3-7E6AD364CBB6}" dt="2022-10-20T09:54:01.481" v="79"/>
        <pc:sldMkLst>
          <pc:docMk/>
          <pc:sldMk cId="0" sldId="444"/>
        </pc:sldMkLst>
      </pc:sldChg>
      <pc:sldChg chg="del">
        <pc:chgData name="Qiaoqiao Zhang" userId="7b948a52-2f9a-4c5c-bed5-e369b2fbcd74" providerId="ADAL" clId="{3AC63F40-EDDB-452E-A9B3-7E6AD364CBB6}" dt="2022-10-20T09:48:10.793" v="74" actId="47"/>
        <pc:sldMkLst>
          <pc:docMk/>
          <pc:sldMk cId="3275965561" sldId="451"/>
        </pc:sldMkLst>
      </pc:sldChg>
      <pc:sldChg chg="del">
        <pc:chgData name="Qiaoqiao Zhang" userId="7b948a52-2f9a-4c5c-bed5-e369b2fbcd74" providerId="ADAL" clId="{3AC63F40-EDDB-452E-A9B3-7E6AD364CBB6}" dt="2022-10-20T09:48:07.872" v="73" actId="47"/>
        <pc:sldMkLst>
          <pc:docMk/>
          <pc:sldMk cId="760106778" sldId="454"/>
        </pc:sldMkLst>
      </pc:sldChg>
      <pc:sldChg chg="del">
        <pc:chgData name="Qiaoqiao Zhang" userId="7b948a52-2f9a-4c5c-bed5-e369b2fbcd74" providerId="ADAL" clId="{3AC63F40-EDDB-452E-A9B3-7E6AD364CBB6}" dt="2022-10-20T09:48:12.736" v="75" actId="47"/>
        <pc:sldMkLst>
          <pc:docMk/>
          <pc:sldMk cId="1675925840" sldId="456"/>
        </pc:sldMkLst>
      </pc:sldChg>
      <pc:sldChg chg="addSp delSp modSp mod delAnim">
        <pc:chgData name="Qiaoqiao Zhang" userId="7b948a52-2f9a-4c5c-bed5-e369b2fbcd74" providerId="ADAL" clId="{3AC63F40-EDDB-452E-A9B3-7E6AD364CBB6}" dt="2022-10-21T06:01:00.203" v="152" actId="1076"/>
        <pc:sldMkLst>
          <pc:docMk/>
          <pc:sldMk cId="2886090302" sldId="494"/>
        </pc:sldMkLst>
        <pc:picChg chg="add mod ord">
          <ac:chgData name="Qiaoqiao Zhang" userId="7b948a52-2f9a-4c5c-bed5-e369b2fbcd74" providerId="ADAL" clId="{3AC63F40-EDDB-452E-A9B3-7E6AD364CBB6}" dt="2022-10-21T06:01:00.203" v="152" actId="1076"/>
          <ac:picMkLst>
            <pc:docMk/>
            <pc:sldMk cId="2886090302" sldId="494"/>
            <ac:picMk id="3" creationId="{868C3E4F-73E3-EDBF-EA71-75287282594F}"/>
          </ac:picMkLst>
        </pc:picChg>
        <pc:picChg chg="del">
          <ac:chgData name="Qiaoqiao Zhang" userId="7b948a52-2f9a-4c5c-bed5-e369b2fbcd74" providerId="ADAL" clId="{3AC63F40-EDDB-452E-A9B3-7E6AD364CBB6}" dt="2022-10-21T06:00:16.641" v="136" actId="478"/>
          <ac:picMkLst>
            <pc:docMk/>
            <pc:sldMk cId="2886090302" sldId="494"/>
            <ac:picMk id="11" creationId="{DA33CAE2-2066-4C02-A593-F7A5442D53DC}"/>
          </ac:picMkLst>
        </pc:picChg>
        <pc:picChg chg="del">
          <ac:chgData name="Qiaoqiao Zhang" userId="7b948a52-2f9a-4c5c-bed5-e369b2fbcd74" providerId="ADAL" clId="{3AC63F40-EDDB-452E-A9B3-7E6AD364CBB6}" dt="2022-10-21T06:00:21.927" v="137" actId="478"/>
          <ac:picMkLst>
            <pc:docMk/>
            <pc:sldMk cId="2886090302" sldId="494"/>
            <ac:picMk id="17" creationId="{190A8D0A-D332-46DF-A8C7-8D43132BBCA8}"/>
          </ac:picMkLst>
        </pc:picChg>
      </pc:sldChg>
      <pc:sldChg chg="addSp delSp modSp mod ord">
        <pc:chgData name="Qiaoqiao Zhang" userId="7b948a52-2f9a-4c5c-bed5-e369b2fbcd74" providerId="ADAL" clId="{3AC63F40-EDDB-452E-A9B3-7E6AD364CBB6}" dt="2022-10-21T06:20:54.353" v="255"/>
        <pc:sldMkLst>
          <pc:docMk/>
          <pc:sldMk cId="504819447" sldId="499"/>
        </pc:sldMkLst>
        <pc:spChg chg="mod">
          <ac:chgData name="Qiaoqiao Zhang" userId="7b948a52-2f9a-4c5c-bed5-e369b2fbcd74" providerId="ADAL" clId="{3AC63F40-EDDB-452E-A9B3-7E6AD364CBB6}" dt="2022-10-21T06:14:44.106" v="233" actId="20577"/>
          <ac:spMkLst>
            <pc:docMk/>
            <pc:sldMk cId="504819447" sldId="499"/>
            <ac:spMk id="2" creationId="{88C1F82A-B2B6-4F97-BF23-9AE88346C2FB}"/>
          </ac:spMkLst>
        </pc:spChg>
        <pc:spChg chg="mod">
          <ac:chgData name="Qiaoqiao Zhang" userId="7b948a52-2f9a-4c5c-bed5-e369b2fbcd74" providerId="ADAL" clId="{3AC63F40-EDDB-452E-A9B3-7E6AD364CBB6}" dt="2022-10-21T06:20:11.185" v="253" actId="1076"/>
          <ac:spMkLst>
            <pc:docMk/>
            <pc:sldMk cId="504819447" sldId="499"/>
            <ac:spMk id="6" creationId="{ACAD5313-84B3-4C98-9BA3-B8F313B4A69F}"/>
          </ac:spMkLst>
        </pc:spChg>
        <pc:picChg chg="add mod modCrop">
          <ac:chgData name="Qiaoqiao Zhang" userId="7b948a52-2f9a-4c5c-bed5-e369b2fbcd74" providerId="ADAL" clId="{3AC63F40-EDDB-452E-A9B3-7E6AD364CBB6}" dt="2022-10-21T06:19:25.751" v="246" actId="1076"/>
          <ac:picMkLst>
            <pc:docMk/>
            <pc:sldMk cId="504819447" sldId="499"/>
            <ac:picMk id="4" creationId="{455B6FF2-25A5-5E8C-2504-A02F2AB12C14}"/>
          </ac:picMkLst>
        </pc:picChg>
        <pc:picChg chg="del mod">
          <ac:chgData name="Qiaoqiao Zhang" userId="7b948a52-2f9a-4c5c-bed5-e369b2fbcd74" providerId="ADAL" clId="{3AC63F40-EDDB-452E-A9B3-7E6AD364CBB6}" dt="2022-10-21T06:18:52.953" v="236" actId="478"/>
          <ac:picMkLst>
            <pc:docMk/>
            <pc:sldMk cId="504819447" sldId="499"/>
            <ac:picMk id="7" creationId="{C6A7E4C9-E6A2-3F90-6AAB-8FC437794A94}"/>
          </ac:picMkLst>
        </pc:picChg>
        <pc:picChg chg="del">
          <ac:chgData name="Qiaoqiao Zhang" userId="7b948a52-2f9a-4c5c-bed5-e369b2fbcd74" providerId="ADAL" clId="{3AC63F40-EDDB-452E-A9B3-7E6AD364CBB6}" dt="2022-10-21T06:19:02.057" v="240" actId="478"/>
          <ac:picMkLst>
            <pc:docMk/>
            <pc:sldMk cId="504819447" sldId="499"/>
            <ac:picMk id="8" creationId="{B9A8F315-3D21-4D79-BA6E-CF9E97435CF3}"/>
          </ac:picMkLst>
        </pc:picChg>
        <pc:picChg chg="add mod">
          <ac:chgData name="Qiaoqiao Zhang" userId="7b948a52-2f9a-4c5c-bed5-e369b2fbcd74" providerId="ADAL" clId="{3AC63F40-EDDB-452E-A9B3-7E6AD364CBB6}" dt="2022-10-21T06:19:40.554" v="250" actId="14100"/>
          <ac:picMkLst>
            <pc:docMk/>
            <pc:sldMk cId="504819447" sldId="499"/>
            <ac:picMk id="9" creationId="{E12A1673-1935-A655-4A51-886417C0B265}"/>
          </ac:picMkLst>
        </pc:picChg>
      </pc:sldChg>
      <pc:sldChg chg="addSp delSp modSp mod">
        <pc:chgData name="Qiaoqiao Zhang" userId="7b948a52-2f9a-4c5c-bed5-e369b2fbcd74" providerId="ADAL" clId="{3AC63F40-EDDB-452E-A9B3-7E6AD364CBB6}" dt="2022-10-21T06:26:24.672" v="273"/>
        <pc:sldMkLst>
          <pc:docMk/>
          <pc:sldMk cId="1736707844" sldId="500"/>
        </pc:sldMkLst>
        <pc:spChg chg="mod">
          <ac:chgData name="Qiaoqiao Zhang" userId="7b948a52-2f9a-4c5c-bed5-e369b2fbcd74" providerId="ADAL" clId="{3AC63F40-EDDB-452E-A9B3-7E6AD364CBB6}" dt="2022-10-21T06:26:24.672" v="273"/>
          <ac:spMkLst>
            <pc:docMk/>
            <pc:sldMk cId="1736707844" sldId="500"/>
            <ac:spMk id="2" creationId="{88C1F82A-B2B6-4F97-BF23-9AE88346C2FB}"/>
          </ac:spMkLst>
        </pc:spChg>
        <pc:picChg chg="add mod">
          <ac:chgData name="Qiaoqiao Zhang" userId="7b948a52-2f9a-4c5c-bed5-e369b2fbcd74" providerId="ADAL" clId="{3AC63F40-EDDB-452E-A9B3-7E6AD364CBB6}" dt="2022-10-21T06:24:26.108" v="263" actId="1076"/>
          <ac:picMkLst>
            <pc:docMk/>
            <pc:sldMk cId="1736707844" sldId="500"/>
            <ac:picMk id="4" creationId="{80690473-8566-9B66-5DEE-A8A0AE19239C}"/>
          </ac:picMkLst>
        </pc:picChg>
        <pc:picChg chg="del">
          <ac:chgData name="Qiaoqiao Zhang" userId="7b948a52-2f9a-4c5c-bed5-e369b2fbcd74" providerId="ADAL" clId="{3AC63F40-EDDB-452E-A9B3-7E6AD364CBB6}" dt="2022-10-21T06:24:02.937" v="256" actId="478"/>
          <ac:picMkLst>
            <pc:docMk/>
            <pc:sldMk cId="1736707844" sldId="500"/>
            <ac:picMk id="5" creationId="{07F46224-7995-277F-2FDB-9153E15C6D30}"/>
          </ac:picMkLst>
        </pc:picChg>
        <pc:cxnChg chg="del">
          <ac:chgData name="Qiaoqiao Zhang" userId="7b948a52-2f9a-4c5c-bed5-e369b2fbcd74" providerId="ADAL" clId="{3AC63F40-EDDB-452E-A9B3-7E6AD364CBB6}" dt="2022-10-21T06:24:14.801" v="261" actId="478"/>
          <ac:cxnSpMkLst>
            <pc:docMk/>
            <pc:sldMk cId="1736707844" sldId="500"/>
            <ac:cxnSpMk id="7" creationId="{1DFB9186-0434-4116-8D6C-C59AFBF1CA66}"/>
          </ac:cxnSpMkLst>
        </pc:cxnChg>
      </pc:sldChg>
      <pc:sldChg chg="del">
        <pc:chgData name="Qiaoqiao Zhang" userId="7b948a52-2f9a-4c5c-bed5-e369b2fbcd74" providerId="ADAL" clId="{3AC63F40-EDDB-452E-A9B3-7E6AD364CBB6}" dt="2022-10-20T09:27:57.227" v="0" actId="47"/>
        <pc:sldMkLst>
          <pc:docMk/>
          <pc:sldMk cId="0" sldId="570"/>
        </pc:sldMkLst>
      </pc:sldChg>
      <pc:sldChg chg="del">
        <pc:chgData name="Qiaoqiao Zhang" userId="7b948a52-2f9a-4c5c-bed5-e369b2fbcd74" providerId="ADAL" clId="{3AC63F40-EDDB-452E-A9B3-7E6AD364CBB6}" dt="2022-10-20T09:52:06.823" v="77" actId="47"/>
        <pc:sldMkLst>
          <pc:docMk/>
          <pc:sldMk cId="0" sldId="963"/>
        </pc:sldMkLst>
      </pc:sldChg>
      <pc:sldChg chg="del">
        <pc:chgData name="Qiaoqiao Zhang" userId="7b948a52-2f9a-4c5c-bed5-e369b2fbcd74" providerId="ADAL" clId="{3AC63F40-EDDB-452E-A9B3-7E6AD364CBB6}" dt="2022-10-20T09:35:21.742" v="7" actId="47"/>
        <pc:sldMkLst>
          <pc:docMk/>
          <pc:sldMk cId="2798729529" sldId="1043"/>
        </pc:sldMkLst>
      </pc:sldChg>
      <pc:sldChg chg="modSp mod">
        <pc:chgData name="Qiaoqiao Zhang" userId="7b948a52-2f9a-4c5c-bed5-e369b2fbcd74" providerId="ADAL" clId="{3AC63F40-EDDB-452E-A9B3-7E6AD364CBB6}" dt="2022-10-21T03:58:02.031" v="109" actId="798"/>
        <pc:sldMkLst>
          <pc:docMk/>
          <pc:sldMk cId="0" sldId="1165"/>
        </pc:sldMkLst>
        <pc:graphicFrameChg chg="mod modGraphic">
          <ac:chgData name="Qiaoqiao Zhang" userId="7b948a52-2f9a-4c5c-bed5-e369b2fbcd74" providerId="ADAL" clId="{3AC63F40-EDDB-452E-A9B3-7E6AD364CBB6}" dt="2022-10-21T03:58:02.031" v="109" actId="798"/>
          <ac:graphicFrameMkLst>
            <pc:docMk/>
            <pc:sldMk cId="0" sldId="1165"/>
            <ac:graphicFrameMk id="4194304" creationId="{00000000-0000-0000-0000-000000000000}"/>
          </ac:graphicFrameMkLst>
        </pc:graphicFrameChg>
      </pc:sldChg>
      <pc:sldChg chg="del">
        <pc:chgData name="Qiaoqiao Zhang" userId="7b948a52-2f9a-4c5c-bed5-e369b2fbcd74" providerId="ADAL" clId="{3AC63F40-EDDB-452E-A9B3-7E6AD364CBB6}" dt="2022-10-20T09:34:51.734" v="5" actId="47"/>
        <pc:sldMkLst>
          <pc:docMk/>
          <pc:sldMk cId="3586235296" sldId="1418"/>
        </pc:sldMkLst>
      </pc:sldChg>
      <pc:sldChg chg="del">
        <pc:chgData name="Qiaoqiao Zhang" userId="7b948a52-2f9a-4c5c-bed5-e369b2fbcd74" providerId="ADAL" clId="{3AC63F40-EDDB-452E-A9B3-7E6AD364CBB6}" dt="2022-10-20T09:35:15.765" v="6" actId="47"/>
        <pc:sldMkLst>
          <pc:docMk/>
          <pc:sldMk cId="2832276304" sldId="1420"/>
        </pc:sldMkLst>
      </pc:sldChg>
      <pc:sldChg chg="del">
        <pc:chgData name="Qiaoqiao Zhang" userId="7b948a52-2f9a-4c5c-bed5-e369b2fbcd74" providerId="ADAL" clId="{3AC63F40-EDDB-452E-A9B3-7E6AD364CBB6}" dt="2022-10-20T09:30:32.577" v="4" actId="47"/>
        <pc:sldMkLst>
          <pc:docMk/>
          <pc:sldMk cId="2790483614" sldId="1426"/>
        </pc:sldMkLst>
      </pc:sldChg>
      <pc:sldChg chg="del">
        <pc:chgData name="Qiaoqiao Zhang" userId="7b948a52-2f9a-4c5c-bed5-e369b2fbcd74" providerId="ADAL" clId="{3AC63F40-EDDB-452E-A9B3-7E6AD364CBB6}" dt="2022-10-20T09:29:32.335" v="1" actId="47"/>
        <pc:sldMkLst>
          <pc:docMk/>
          <pc:sldMk cId="2363197274" sldId="1431"/>
        </pc:sldMkLst>
      </pc:sldChg>
      <pc:sldChg chg="del">
        <pc:chgData name="Qiaoqiao Zhang" userId="7b948a52-2f9a-4c5c-bed5-e369b2fbcd74" providerId="ADAL" clId="{3AC63F40-EDDB-452E-A9B3-7E6AD364CBB6}" dt="2022-10-20T09:35:57.559" v="8" actId="47"/>
        <pc:sldMkLst>
          <pc:docMk/>
          <pc:sldMk cId="1622520890" sldId="1434"/>
        </pc:sldMkLst>
      </pc:sldChg>
      <pc:sldChg chg="addSp delSp modSp mod ord">
        <pc:chgData name="Qiaoqiao Zhang" userId="7b948a52-2f9a-4c5c-bed5-e369b2fbcd74" providerId="ADAL" clId="{3AC63F40-EDDB-452E-A9B3-7E6AD364CBB6}" dt="2022-10-20T09:44:29.193" v="65"/>
        <pc:sldMkLst>
          <pc:docMk/>
          <pc:sldMk cId="2915875513" sldId="1440"/>
        </pc:sldMkLst>
        <pc:spChg chg="add mod">
          <ac:chgData name="Qiaoqiao Zhang" userId="7b948a52-2f9a-4c5c-bed5-e369b2fbcd74" providerId="ADAL" clId="{3AC63F40-EDDB-452E-A9B3-7E6AD364CBB6}" dt="2022-10-20T09:43:55.397" v="61"/>
          <ac:spMkLst>
            <pc:docMk/>
            <pc:sldMk cId="2915875513" sldId="1440"/>
            <ac:spMk id="5" creationId="{2C1CC772-CCFD-7941-644B-921C6C29AF0A}"/>
          </ac:spMkLst>
        </pc:spChg>
        <pc:picChg chg="del">
          <ac:chgData name="Qiaoqiao Zhang" userId="7b948a52-2f9a-4c5c-bed5-e369b2fbcd74" providerId="ADAL" clId="{3AC63F40-EDDB-452E-A9B3-7E6AD364CBB6}" dt="2022-10-20T09:42:46.516" v="19" actId="478"/>
          <ac:picMkLst>
            <pc:docMk/>
            <pc:sldMk cId="2915875513" sldId="1440"/>
            <ac:picMk id="2" creationId="{F9F5A727-FFEE-6D40-9B93-909FF23BC64D}"/>
          </ac:picMkLst>
        </pc:picChg>
        <pc:picChg chg="add mod">
          <ac:chgData name="Qiaoqiao Zhang" userId="7b948a52-2f9a-4c5c-bed5-e369b2fbcd74" providerId="ADAL" clId="{3AC63F40-EDDB-452E-A9B3-7E6AD364CBB6}" dt="2022-10-20T09:43:08.718" v="44" actId="1036"/>
          <ac:picMkLst>
            <pc:docMk/>
            <pc:sldMk cId="2915875513" sldId="1440"/>
            <ac:picMk id="4" creationId="{6359A009-684E-2BAA-36A8-2E280868CCE5}"/>
          </ac:picMkLst>
        </pc:picChg>
      </pc:sldChg>
      <pc:sldChg chg="ord">
        <pc:chgData name="Qiaoqiao Zhang" userId="7b948a52-2f9a-4c5c-bed5-e369b2fbcd74" providerId="ADAL" clId="{3AC63F40-EDDB-452E-A9B3-7E6AD364CBB6}" dt="2022-10-20T09:44:27.197" v="63"/>
        <pc:sldMkLst>
          <pc:docMk/>
          <pc:sldMk cId="1763834815" sldId="1442"/>
        </pc:sldMkLst>
      </pc:sldChg>
      <pc:sldChg chg="del">
        <pc:chgData name="Qiaoqiao Zhang" userId="7b948a52-2f9a-4c5c-bed5-e369b2fbcd74" providerId="ADAL" clId="{3AC63F40-EDDB-452E-A9B3-7E6AD364CBB6}" dt="2022-10-20T09:30:31.492" v="3" actId="47"/>
        <pc:sldMkLst>
          <pc:docMk/>
          <pc:sldMk cId="3817758465" sldId="1443"/>
        </pc:sldMkLst>
      </pc:sldChg>
      <pc:sldChg chg="del">
        <pc:chgData name="Qiaoqiao Zhang" userId="7b948a52-2f9a-4c5c-bed5-e369b2fbcd74" providerId="ADAL" clId="{3AC63F40-EDDB-452E-A9B3-7E6AD364CBB6}" dt="2022-10-20T09:30:29.118" v="2" actId="47"/>
        <pc:sldMkLst>
          <pc:docMk/>
          <pc:sldMk cId="916949218" sldId="1620"/>
        </pc:sldMkLst>
      </pc:sldChg>
      <pc:sldChg chg="del">
        <pc:chgData name="Qiaoqiao Zhang" userId="7b948a52-2f9a-4c5c-bed5-e369b2fbcd74" providerId="ADAL" clId="{3AC63F40-EDDB-452E-A9B3-7E6AD364CBB6}" dt="2022-10-20T09:45:11.285" v="66" actId="47"/>
        <pc:sldMkLst>
          <pc:docMk/>
          <pc:sldMk cId="1064238949" sldId="4778"/>
        </pc:sldMkLst>
      </pc:sldChg>
      <pc:sldChg chg="del">
        <pc:chgData name="Qiaoqiao Zhang" userId="7b948a52-2f9a-4c5c-bed5-e369b2fbcd74" providerId="ADAL" clId="{3AC63F40-EDDB-452E-A9B3-7E6AD364CBB6}" dt="2022-10-20T09:46:16.532" v="68" actId="47"/>
        <pc:sldMkLst>
          <pc:docMk/>
          <pc:sldMk cId="2474265271" sldId="4779"/>
        </pc:sldMkLst>
      </pc:sldChg>
      <pc:sldChg chg="del">
        <pc:chgData name="Qiaoqiao Zhang" userId="7b948a52-2f9a-4c5c-bed5-e369b2fbcd74" providerId="ADAL" clId="{3AC63F40-EDDB-452E-A9B3-7E6AD364CBB6}" dt="2022-10-20T09:46:08.267" v="67" actId="47"/>
        <pc:sldMkLst>
          <pc:docMk/>
          <pc:sldMk cId="1454739297" sldId="4780"/>
        </pc:sldMkLst>
      </pc:sldChg>
      <pc:sldChg chg="del">
        <pc:chgData name="Qiaoqiao Zhang" userId="7b948a52-2f9a-4c5c-bed5-e369b2fbcd74" providerId="ADAL" clId="{3AC63F40-EDDB-452E-A9B3-7E6AD364CBB6}" dt="2022-10-20T09:46:49.032" v="69" actId="47"/>
        <pc:sldMkLst>
          <pc:docMk/>
          <pc:sldMk cId="1958278347" sldId="4783"/>
        </pc:sldMkLst>
      </pc:sldChg>
      <pc:sldChg chg="del">
        <pc:chgData name="Qiaoqiao Zhang" userId="7b948a52-2f9a-4c5c-bed5-e369b2fbcd74" providerId="ADAL" clId="{3AC63F40-EDDB-452E-A9B3-7E6AD364CBB6}" dt="2022-10-20T09:46:52.210" v="70" actId="47"/>
        <pc:sldMkLst>
          <pc:docMk/>
          <pc:sldMk cId="2177178362" sldId="4784"/>
        </pc:sldMkLst>
      </pc:sldChg>
      <pc:sldChg chg="addSp delSp modSp mod">
        <pc:chgData name="Qiaoqiao Zhang" userId="7b948a52-2f9a-4c5c-bed5-e369b2fbcd74" providerId="ADAL" clId="{3AC63F40-EDDB-452E-A9B3-7E6AD364CBB6}" dt="2022-10-21T05:49:00.800" v="128"/>
        <pc:sldMkLst>
          <pc:docMk/>
          <pc:sldMk cId="1060498784" sldId="4834"/>
        </pc:sldMkLst>
        <pc:spChg chg="mod">
          <ac:chgData name="Qiaoqiao Zhang" userId="7b948a52-2f9a-4c5c-bed5-e369b2fbcd74" providerId="ADAL" clId="{3AC63F40-EDDB-452E-A9B3-7E6AD364CBB6}" dt="2022-10-21T05:49:00.800" v="128"/>
          <ac:spMkLst>
            <pc:docMk/>
            <pc:sldMk cId="1060498784" sldId="4834"/>
            <ac:spMk id="6" creationId="{7DCCD6F3-5303-4849-8FA6-6484D770492F}"/>
          </ac:spMkLst>
        </pc:spChg>
        <pc:picChg chg="del">
          <ac:chgData name="Qiaoqiao Zhang" userId="7b948a52-2f9a-4c5c-bed5-e369b2fbcd74" providerId="ADAL" clId="{3AC63F40-EDDB-452E-A9B3-7E6AD364CBB6}" dt="2022-10-21T05:47:27.098" v="110" actId="478"/>
          <ac:picMkLst>
            <pc:docMk/>
            <pc:sldMk cId="1060498784" sldId="4834"/>
            <ac:picMk id="4" creationId="{451FAD53-3D9C-491E-B2B4-F2AC5137F276}"/>
          </ac:picMkLst>
        </pc:picChg>
        <pc:picChg chg="add mod ord modCrop">
          <ac:chgData name="Qiaoqiao Zhang" userId="7b948a52-2f9a-4c5c-bed5-e369b2fbcd74" providerId="ADAL" clId="{3AC63F40-EDDB-452E-A9B3-7E6AD364CBB6}" dt="2022-10-21T05:48:43.661" v="122" actId="14100"/>
          <ac:picMkLst>
            <pc:docMk/>
            <pc:sldMk cId="1060498784" sldId="4834"/>
            <ac:picMk id="5" creationId="{36DF21F2-DC37-A830-8994-5E99CAEC7AA4}"/>
          </ac:picMkLst>
        </pc:picChg>
        <pc:picChg chg="del">
          <ac:chgData name="Qiaoqiao Zhang" userId="7b948a52-2f9a-4c5c-bed5-e369b2fbcd74" providerId="ADAL" clId="{3AC63F40-EDDB-452E-A9B3-7E6AD364CBB6}" dt="2022-10-21T05:47:44.696" v="115" actId="478"/>
          <ac:picMkLst>
            <pc:docMk/>
            <pc:sldMk cId="1060498784" sldId="4834"/>
            <ac:picMk id="8" creationId="{E390BB00-4BB2-492B-A665-EC17C5A76B34}"/>
          </ac:picMkLst>
        </pc:picChg>
        <pc:picChg chg="add mod">
          <ac:chgData name="Qiaoqiao Zhang" userId="7b948a52-2f9a-4c5c-bed5-e369b2fbcd74" providerId="ADAL" clId="{3AC63F40-EDDB-452E-A9B3-7E6AD364CBB6}" dt="2022-10-21T05:48:49.471" v="124" actId="1076"/>
          <ac:picMkLst>
            <pc:docMk/>
            <pc:sldMk cId="1060498784" sldId="4834"/>
            <ac:picMk id="9" creationId="{042855D0-E08B-B4FE-BD47-2D3646266186}"/>
          </ac:picMkLst>
        </pc:picChg>
      </pc:sldChg>
      <pc:sldChg chg="addSp delSp modSp mod delAnim">
        <pc:chgData name="Qiaoqiao Zhang" userId="7b948a52-2f9a-4c5c-bed5-e369b2fbcd74" providerId="ADAL" clId="{3AC63F40-EDDB-452E-A9B3-7E6AD364CBB6}" dt="2022-10-21T06:07:07.636" v="181" actId="20577"/>
        <pc:sldMkLst>
          <pc:docMk/>
          <pc:sldMk cId="2632205781" sldId="4849"/>
        </pc:sldMkLst>
        <pc:spChg chg="mod">
          <ac:chgData name="Qiaoqiao Zhang" userId="7b948a52-2f9a-4c5c-bed5-e369b2fbcd74" providerId="ADAL" clId="{3AC63F40-EDDB-452E-A9B3-7E6AD364CBB6}" dt="2022-10-21T06:07:07.636" v="181" actId="20577"/>
          <ac:spMkLst>
            <pc:docMk/>
            <pc:sldMk cId="2632205781" sldId="4849"/>
            <ac:spMk id="4" creationId="{653BED58-ED9B-4510-8CED-24E8EB2E44C8}"/>
          </ac:spMkLst>
        </pc:spChg>
        <pc:spChg chg="del">
          <ac:chgData name="Qiaoqiao Zhang" userId="7b948a52-2f9a-4c5c-bed5-e369b2fbcd74" providerId="ADAL" clId="{3AC63F40-EDDB-452E-A9B3-7E6AD364CBB6}" dt="2022-10-21T06:06:30.178" v="174" actId="478"/>
          <ac:spMkLst>
            <pc:docMk/>
            <pc:sldMk cId="2632205781" sldId="4849"/>
            <ac:spMk id="14" creationId="{C2FED657-FAB7-4C11-A78A-42B112EEAB77}"/>
          </ac:spMkLst>
        </pc:spChg>
        <pc:picChg chg="add mod ord">
          <ac:chgData name="Qiaoqiao Zhang" userId="7b948a52-2f9a-4c5c-bed5-e369b2fbcd74" providerId="ADAL" clId="{3AC63F40-EDDB-452E-A9B3-7E6AD364CBB6}" dt="2022-10-21T06:06:54.522" v="180" actId="14100"/>
          <ac:picMkLst>
            <pc:docMk/>
            <pc:sldMk cId="2632205781" sldId="4849"/>
            <ac:picMk id="3" creationId="{F9F15723-F46B-6E60-9A97-4B070F4913E4}"/>
          </ac:picMkLst>
        </pc:picChg>
        <pc:picChg chg="del">
          <ac:chgData name="Qiaoqiao Zhang" userId="7b948a52-2f9a-4c5c-bed5-e369b2fbcd74" providerId="ADAL" clId="{3AC63F40-EDDB-452E-A9B3-7E6AD364CBB6}" dt="2022-10-21T06:05:32.319" v="161" actId="478"/>
          <ac:picMkLst>
            <pc:docMk/>
            <pc:sldMk cId="2632205781" sldId="4849"/>
            <ac:picMk id="5" creationId="{584CFD19-46C8-47CA-A3EB-8999EC64EB0F}"/>
          </ac:picMkLst>
        </pc:picChg>
        <pc:picChg chg="add mod modCrop">
          <ac:chgData name="Qiaoqiao Zhang" userId="7b948a52-2f9a-4c5c-bed5-e369b2fbcd74" providerId="ADAL" clId="{3AC63F40-EDDB-452E-A9B3-7E6AD364CBB6}" dt="2022-10-21T06:06:40.479" v="177" actId="1076"/>
          <ac:picMkLst>
            <pc:docMk/>
            <pc:sldMk cId="2632205781" sldId="4849"/>
            <ac:picMk id="7" creationId="{0BD94FEC-8467-6256-A232-4A583C439CE2}"/>
          </ac:picMkLst>
        </pc:picChg>
        <pc:picChg chg="del">
          <ac:chgData name="Qiaoqiao Zhang" userId="7b948a52-2f9a-4c5c-bed5-e369b2fbcd74" providerId="ADAL" clId="{3AC63F40-EDDB-452E-A9B3-7E6AD364CBB6}" dt="2022-10-21T06:05:54.527" v="164" actId="478"/>
          <ac:picMkLst>
            <pc:docMk/>
            <pc:sldMk cId="2632205781" sldId="4849"/>
            <ac:picMk id="10" creationId="{A2A6E86A-56CA-4F86-8068-811170FA2AC8}"/>
          </ac:picMkLst>
        </pc:picChg>
        <pc:picChg chg="del">
          <ac:chgData name="Qiaoqiao Zhang" userId="7b948a52-2f9a-4c5c-bed5-e369b2fbcd74" providerId="ADAL" clId="{3AC63F40-EDDB-452E-A9B3-7E6AD364CBB6}" dt="2022-10-21T06:05:30.505" v="160" actId="478"/>
          <ac:picMkLst>
            <pc:docMk/>
            <pc:sldMk cId="2632205781" sldId="4849"/>
            <ac:picMk id="13" creationId="{7375D784-3C25-4232-87DE-E89FD54D062B}"/>
          </ac:picMkLst>
        </pc:picChg>
        <pc:picChg chg="del">
          <ac:chgData name="Qiaoqiao Zhang" userId="7b948a52-2f9a-4c5c-bed5-e369b2fbcd74" providerId="ADAL" clId="{3AC63F40-EDDB-452E-A9B3-7E6AD364CBB6}" dt="2022-10-21T06:06:29.076" v="173" actId="478"/>
          <ac:picMkLst>
            <pc:docMk/>
            <pc:sldMk cId="2632205781" sldId="4849"/>
            <ac:picMk id="15" creationId="{933B7235-9EEB-44BA-B271-60ACA6A1AAB8}"/>
          </ac:picMkLst>
        </pc:picChg>
      </pc:sldChg>
      <pc:sldChg chg="addSp delSp modSp mod">
        <pc:chgData name="Qiaoqiao Zhang" userId="7b948a52-2f9a-4c5c-bed5-e369b2fbcd74" providerId="ADAL" clId="{3AC63F40-EDDB-452E-A9B3-7E6AD364CBB6}" dt="2022-10-21T06:08:59.708" v="193" actId="1076"/>
        <pc:sldMkLst>
          <pc:docMk/>
          <pc:sldMk cId="1847010554" sldId="4850"/>
        </pc:sldMkLst>
        <pc:spChg chg="mod">
          <ac:chgData name="Qiaoqiao Zhang" userId="7b948a52-2f9a-4c5c-bed5-e369b2fbcd74" providerId="ADAL" clId="{3AC63F40-EDDB-452E-A9B3-7E6AD364CBB6}" dt="2022-10-21T06:08:52.692" v="192" actId="1076"/>
          <ac:spMkLst>
            <pc:docMk/>
            <pc:sldMk cId="1847010554" sldId="4850"/>
            <ac:spMk id="13" creationId="{0D15F532-A0D9-4BB5-9B08-9A34A77EF307}"/>
          </ac:spMkLst>
        </pc:spChg>
        <pc:picChg chg="add mod ord">
          <ac:chgData name="Qiaoqiao Zhang" userId="7b948a52-2f9a-4c5c-bed5-e369b2fbcd74" providerId="ADAL" clId="{3AC63F40-EDDB-452E-A9B3-7E6AD364CBB6}" dt="2022-10-21T06:08:38.170" v="189" actId="1076"/>
          <ac:picMkLst>
            <pc:docMk/>
            <pc:sldMk cId="1847010554" sldId="4850"/>
            <ac:picMk id="3" creationId="{80EFF01F-03EA-2B72-D11F-73CFCE24475C}"/>
          </ac:picMkLst>
        </pc:picChg>
        <pc:picChg chg="del">
          <ac:chgData name="Qiaoqiao Zhang" userId="7b948a52-2f9a-4c5c-bed5-e369b2fbcd74" providerId="ADAL" clId="{3AC63F40-EDDB-452E-A9B3-7E6AD364CBB6}" dt="2022-10-21T06:08:09.781" v="182" actId="478"/>
          <ac:picMkLst>
            <pc:docMk/>
            <pc:sldMk cId="1847010554" sldId="4850"/>
            <ac:picMk id="5" creationId="{937469E0-3EBC-4834-9B43-19B909312530}"/>
          </ac:picMkLst>
        </pc:picChg>
        <pc:picChg chg="mod">
          <ac:chgData name="Qiaoqiao Zhang" userId="7b948a52-2f9a-4c5c-bed5-e369b2fbcd74" providerId="ADAL" clId="{3AC63F40-EDDB-452E-A9B3-7E6AD364CBB6}" dt="2022-10-21T06:08:59.708" v="193" actId="1076"/>
          <ac:picMkLst>
            <pc:docMk/>
            <pc:sldMk cId="1847010554" sldId="4850"/>
            <ac:picMk id="14" creationId="{80D1AD54-B8AA-4196-85EE-7FCF71B4DBF2}"/>
          </ac:picMkLst>
        </pc:picChg>
      </pc:sldChg>
      <pc:sldChg chg="del">
        <pc:chgData name="Qiaoqiao Zhang" userId="7b948a52-2f9a-4c5c-bed5-e369b2fbcd74" providerId="ADAL" clId="{3AC63F40-EDDB-452E-A9B3-7E6AD364CBB6}" dt="2022-10-20T09:47:01.664" v="71" actId="47"/>
        <pc:sldMkLst>
          <pc:docMk/>
          <pc:sldMk cId="3790040594" sldId="4856"/>
        </pc:sldMkLst>
      </pc:sldChg>
      <pc:sldChg chg="addSp delSp modSp mod delAnim">
        <pc:chgData name="Qiaoqiao Zhang" userId="7b948a52-2f9a-4c5c-bed5-e369b2fbcd74" providerId="ADAL" clId="{3AC63F40-EDDB-452E-A9B3-7E6AD364CBB6}" dt="2022-10-21T06:27:59.097" v="292" actId="1076"/>
        <pc:sldMkLst>
          <pc:docMk/>
          <pc:sldMk cId="1135921960" sldId="4865"/>
        </pc:sldMkLst>
        <pc:grpChg chg="del">
          <ac:chgData name="Qiaoqiao Zhang" userId="7b948a52-2f9a-4c5c-bed5-e369b2fbcd74" providerId="ADAL" clId="{3AC63F40-EDDB-452E-A9B3-7E6AD364CBB6}" dt="2022-10-21T06:27:24.287" v="278" actId="478"/>
          <ac:grpSpMkLst>
            <pc:docMk/>
            <pc:sldMk cId="1135921960" sldId="4865"/>
            <ac:grpSpMk id="13" creationId="{D077F950-ECC8-4CF0-BC83-088E15518963}"/>
          </ac:grpSpMkLst>
        </pc:grpChg>
        <pc:picChg chg="add del">
          <ac:chgData name="Qiaoqiao Zhang" userId="7b948a52-2f9a-4c5c-bed5-e369b2fbcd74" providerId="ADAL" clId="{3AC63F40-EDDB-452E-A9B3-7E6AD364CBB6}" dt="2022-10-21T06:27:42.169" v="288" actId="478"/>
          <ac:picMkLst>
            <pc:docMk/>
            <pc:sldMk cId="1135921960" sldId="4865"/>
            <ac:picMk id="3" creationId="{33BBFA9F-E594-4519-8DCA-73CAD3E5F0D4}"/>
          </ac:picMkLst>
        </pc:picChg>
        <pc:picChg chg="add del mod">
          <ac:chgData name="Qiaoqiao Zhang" userId="7b948a52-2f9a-4c5c-bed5-e369b2fbcd74" providerId="ADAL" clId="{3AC63F40-EDDB-452E-A9B3-7E6AD364CBB6}" dt="2022-10-21T06:27:37.547" v="285" actId="22"/>
          <ac:picMkLst>
            <pc:docMk/>
            <pc:sldMk cId="1135921960" sldId="4865"/>
            <ac:picMk id="11" creationId="{826AE9DC-159C-F60B-57A2-C65CEED46BC2}"/>
          </ac:picMkLst>
        </pc:picChg>
        <pc:picChg chg="add mod">
          <ac:chgData name="Qiaoqiao Zhang" userId="7b948a52-2f9a-4c5c-bed5-e369b2fbcd74" providerId="ADAL" clId="{3AC63F40-EDDB-452E-A9B3-7E6AD364CBB6}" dt="2022-10-21T06:27:59.097" v="292" actId="1076"/>
          <ac:picMkLst>
            <pc:docMk/>
            <pc:sldMk cId="1135921960" sldId="4865"/>
            <ac:picMk id="14" creationId="{91577556-A22B-375B-27DE-303590AE5494}"/>
          </ac:picMkLst>
        </pc:picChg>
        <pc:picChg chg="add del">
          <ac:chgData name="Qiaoqiao Zhang" userId="7b948a52-2f9a-4c5c-bed5-e369b2fbcd74" providerId="ADAL" clId="{3AC63F40-EDDB-452E-A9B3-7E6AD364CBB6}" dt="2022-10-21T06:27:39.187" v="287" actId="478"/>
          <ac:picMkLst>
            <pc:docMk/>
            <pc:sldMk cId="1135921960" sldId="4865"/>
            <ac:picMk id="15" creationId="{69509A21-C22B-494C-A6D2-BB58AE9E57CF}"/>
          </ac:picMkLst>
        </pc:picChg>
        <pc:picChg chg="add del">
          <ac:chgData name="Qiaoqiao Zhang" userId="7b948a52-2f9a-4c5c-bed5-e369b2fbcd74" providerId="ADAL" clId="{3AC63F40-EDDB-452E-A9B3-7E6AD364CBB6}" dt="2022-10-21T06:27:38.195" v="286" actId="478"/>
          <ac:picMkLst>
            <pc:docMk/>
            <pc:sldMk cId="1135921960" sldId="4865"/>
            <ac:picMk id="16" creationId="{FFDEF7F5-9E88-49D3-A487-941BBC61DFE5}"/>
          </ac:picMkLst>
        </pc:picChg>
        <pc:cxnChg chg="mod">
          <ac:chgData name="Qiaoqiao Zhang" userId="7b948a52-2f9a-4c5c-bed5-e369b2fbcd74" providerId="ADAL" clId="{3AC63F40-EDDB-452E-A9B3-7E6AD364CBB6}" dt="2022-10-21T06:27:24.287" v="278" actId="478"/>
          <ac:cxnSpMkLst>
            <pc:docMk/>
            <pc:sldMk cId="1135921960" sldId="4865"/>
            <ac:cxnSpMk id="9" creationId="{79B9AA94-08B7-49AE-9AC1-8E8480D2EB80}"/>
          </ac:cxnSpMkLst>
        </pc:cxnChg>
        <pc:cxnChg chg="mod">
          <ac:chgData name="Qiaoqiao Zhang" userId="7b948a52-2f9a-4c5c-bed5-e369b2fbcd74" providerId="ADAL" clId="{3AC63F40-EDDB-452E-A9B3-7E6AD364CBB6}" dt="2022-10-21T06:27:24.287" v="278" actId="478"/>
          <ac:cxnSpMkLst>
            <pc:docMk/>
            <pc:sldMk cId="1135921960" sldId="4865"/>
            <ac:cxnSpMk id="10" creationId="{85F54C9D-A81C-4E1A-B36F-5EAEAF20D6AC}"/>
          </ac:cxnSpMkLst>
        </pc:cxnChg>
      </pc:sldChg>
      <pc:sldChg chg="del">
        <pc:chgData name="Qiaoqiao Zhang" userId="7b948a52-2f9a-4c5c-bed5-e369b2fbcd74" providerId="ADAL" clId="{3AC63F40-EDDB-452E-A9B3-7E6AD364CBB6}" dt="2022-10-21T05:58:43.786" v="133" actId="47"/>
        <pc:sldMkLst>
          <pc:docMk/>
          <pc:sldMk cId="1056694692" sldId="241158772"/>
        </pc:sldMkLst>
      </pc:sldChg>
      <pc:sldChg chg="addSp delSp modSp mod">
        <pc:chgData name="Qiaoqiao Zhang" userId="7b948a52-2f9a-4c5c-bed5-e369b2fbcd74" providerId="ADAL" clId="{3AC63F40-EDDB-452E-A9B3-7E6AD364CBB6}" dt="2022-10-21T06:26:31.133" v="277"/>
        <pc:sldMkLst>
          <pc:docMk/>
          <pc:sldMk cId="189462619" sldId="241158781"/>
        </pc:sldMkLst>
        <pc:spChg chg="mod">
          <ac:chgData name="Qiaoqiao Zhang" userId="7b948a52-2f9a-4c5c-bed5-e369b2fbcd74" providerId="ADAL" clId="{3AC63F40-EDDB-452E-A9B3-7E6AD364CBB6}" dt="2022-10-21T06:26:31.133" v="277"/>
          <ac:spMkLst>
            <pc:docMk/>
            <pc:sldMk cId="189462619" sldId="241158781"/>
            <ac:spMk id="2" creationId="{88C1F82A-B2B6-4F97-BF23-9AE88346C2FB}"/>
          </ac:spMkLst>
        </pc:spChg>
        <pc:picChg chg="del">
          <ac:chgData name="Qiaoqiao Zhang" userId="7b948a52-2f9a-4c5c-bed5-e369b2fbcd74" providerId="ADAL" clId="{3AC63F40-EDDB-452E-A9B3-7E6AD364CBB6}" dt="2022-10-21T06:25:13.351" v="264" actId="478"/>
          <ac:picMkLst>
            <pc:docMk/>
            <pc:sldMk cId="189462619" sldId="241158781"/>
            <ac:picMk id="4" creationId="{5278B5BF-3667-1778-EA46-0F950F41345A}"/>
          </ac:picMkLst>
        </pc:picChg>
        <pc:picChg chg="add mod">
          <ac:chgData name="Qiaoqiao Zhang" userId="7b948a52-2f9a-4c5c-bed5-e369b2fbcd74" providerId="ADAL" clId="{3AC63F40-EDDB-452E-A9B3-7E6AD364CBB6}" dt="2022-10-21T06:25:21.377" v="267" actId="1076"/>
          <ac:picMkLst>
            <pc:docMk/>
            <pc:sldMk cId="189462619" sldId="241158781"/>
            <ac:picMk id="5" creationId="{C7AF199C-0252-8311-DD2D-63C110E07541}"/>
          </ac:picMkLst>
        </pc:picChg>
        <pc:picChg chg="add mod">
          <ac:chgData name="Qiaoqiao Zhang" userId="7b948a52-2f9a-4c5c-bed5-e369b2fbcd74" providerId="ADAL" clId="{3AC63F40-EDDB-452E-A9B3-7E6AD364CBB6}" dt="2022-10-21T06:25:57.904" v="269" actId="14100"/>
          <ac:picMkLst>
            <pc:docMk/>
            <pc:sldMk cId="189462619" sldId="241158781"/>
            <ac:picMk id="8" creationId="{0A51E2D0-3E44-6707-78A2-5D5F7BF6F6A3}"/>
          </ac:picMkLst>
        </pc:picChg>
      </pc:sldChg>
      <pc:sldChg chg="del">
        <pc:chgData name="Qiaoqiao Zhang" userId="7b948a52-2f9a-4c5c-bed5-e369b2fbcd74" providerId="ADAL" clId="{3AC63F40-EDDB-452E-A9B3-7E6AD364CBB6}" dt="2022-10-20T09:48:04.488" v="72" actId="47"/>
        <pc:sldMkLst>
          <pc:docMk/>
          <pc:sldMk cId="3373071868" sldId="241158795"/>
        </pc:sldMkLst>
      </pc:sldChg>
      <pc:sldChg chg="addSp delSp modSp mod delAnim">
        <pc:chgData name="Qiaoqiao Zhang" userId="7b948a52-2f9a-4c5c-bed5-e369b2fbcd74" providerId="ADAL" clId="{3AC63F40-EDDB-452E-A9B3-7E6AD364CBB6}" dt="2022-10-21T06:02:55.183" v="159" actId="1076"/>
        <pc:sldMkLst>
          <pc:docMk/>
          <pc:sldMk cId="4055563018" sldId="241158799"/>
        </pc:sldMkLst>
        <pc:spChg chg="del">
          <ac:chgData name="Qiaoqiao Zhang" userId="7b948a52-2f9a-4c5c-bed5-e369b2fbcd74" providerId="ADAL" clId="{3AC63F40-EDDB-452E-A9B3-7E6AD364CBB6}" dt="2022-10-21T06:02:46.631" v="156" actId="478"/>
          <ac:spMkLst>
            <pc:docMk/>
            <pc:sldMk cId="4055563018" sldId="241158799"/>
            <ac:spMk id="7" creationId="{9C2B76BD-2510-4CFB-9547-A08DD346587F}"/>
          </ac:spMkLst>
        </pc:spChg>
        <pc:picChg chg="add mod">
          <ac:chgData name="Qiaoqiao Zhang" userId="7b948a52-2f9a-4c5c-bed5-e369b2fbcd74" providerId="ADAL" clId="{3AC63F40-EDDB-452E-A9B3-7E6AD364CBB6}" dt="2022-10-21T06:02:55.183" v="159" actId="1076"/>
          <ac:picMkLst>
            <pc:docMk/>
            <pc:sldMk cId="4055563018" sldId="241158799"/>
            <ac:picMk id="2" creationId="{54873D7F-2239-1FFD-238E-BF8559B436A7}"/>
          </ac:picMkLst>
        </pc:picChg>
        <pc:picChg chg="del">
          <ac:chgData name="Qiaoqiao Zhang" userId="7b948a52-2f9a-4c5c-bed5-e369b2fbcd74" providerId="ADAL" clId="{3AC63F40-EDDB-452E-A9B3-7E6AD364CBB6}" dt="2022-10-21T06:02:41.617" v="154" actId="478"/>
          <ac:picMkLst>
            <pc:docMk/>
            <pc:sldMk cId="4055563018" sldId="241158799"/>
            <ac:picMk id="16" creationId="{15CAD837-4F95-484A-9254-D82D5E354934}"/>
          </ac:picMkLst>
        </pc:picChg>
      </pc:sldChg>
      <pc:sldChg chg="del">
        <pc:chgData name="Qiaoqiao Zhang" userId="7b948a52-2f9a-4c5c-bed5-e369b2fbcd74" providerId="ADAL" clId="{3AC63F40-EDDB-452E-A9B3-7E6AD364CBB6}" dt="2022-10-20T09:52:05.969" v="76" actId="47"/>
        <pc:sldMkLst>
          <pc:docMk/>
          <pc:sldMk cId="0" sldId="241158801"/>
        </pc:sldMkLst>
      </pc:sldChg>
      <pc:sldChg chg="add">
        <pc:chgData name="Qiaoqiao Zhang" userId="7b948a52-2f9a-4c5c-bed5-e369b2fbcd74" providerId="ADAL" clId="{3AC63F40-EDDB-452E-A9B3-7E6AD364CBB6}" dt="2022-10-21T06:01:27.612" v="153"/>
        <pc:sldMkLst>
          <pc:docMk/>
          <pc:sldMk cId="2842095788" sldId="1829331193"/>
        </pc:sldMkLst>
      </pc:sldChg>
      <pc:sldMasterChg chg="delSldLayout">
        <pc:chgData name="Qiaoqiao Zhang" userId="7b948a52-2f9a-4c5c-bed5-e369b2fbcd74" providerId="ADAL" clId="{3AC63F40-EDDB-452E-A9B3-7E6AD364CBB6}" dt="2022-10-20T09:35:21.742" v="7" actId="47"/>
        <pc:sldMasterMkLst>
          <pc:docMk/>
          <pc:sldMasterMk cId="2074376717" sldId="2147483693"/>
        </pc:sldMasterMkLst>
        <pc:sldLayoutChg chg="del">
          <pc:chgData name="Qiaoqiao Zhang" userId="7b948a52-2f9a-4c5c-bed5-e369b2fbcd74" providerId="ADAL" clId="{3AC63F40-EDDB-452E-A9B3-7E6AD364CBB6}" dt="2022-10-20T09:35:21.742" v="7" actId="47"/>
          <pc:sldLayoutMkLst>
            <pc:docMk/>
            <pc:sldMasterMk cId="2074376717" sldId="2147483693"/>
            <pc:sldLayoutMk cId="4034657577" sldId="2147483728"/>
          </pc:sldLayoutMkLst>
        </pc:sldLayoutChg>
      </pc:sldMasterChg>
    </pc:docChg>
  </pc:docChgLst>
  <pc:docChgLst>
    <pc:chgData name="Qiaoqiao Zhang" userId="7b948a52-2f9a-4c5c-bed5-e369b2fbcd74" providerId="ADAL" clId="{4D37A7E1-74F2-44EB-92B0-3EA88933ED2E}"/>
    <pc:docChg chg="undo custSel addSld delSld modSld delSection modSection">
      <pc:chgData name="Qiaoqiao Zhang" userId="7b948a52-2f9a-4c5c-bed5-e369b2fbcd74" providerId="ADAL" clId="{4D37A7E1-74F2-44EB-92B0-3EA88933ED2E}" dt="2023-04-18T07:14:25.509" v="166" actId="20577"/>
      <pc:docMkLst>
        <pc:docMk/>
      </pc:docMkLst>
      <pc:sldChg chg="modSp mod">
        <pc:chgData name="Qiaoqiao Zhang" userId="7b948a52-2f9a-4c5c-bed5-e369b2fbcd74" providerId="ADAL" clId="{4D37A7E1-74F2-44EB-92B0-3EA88933ED2E}" dt="2023-04-18T05:52:32.934" v="141" actId="1076"/>
        <pc:sldMkLst>
          <pc:docMk/>
          <pc:sldMk cId="75500080" sldId="256"/>
        </pc:sldMkLst>
        <pc:spChg chg="mod">
          <ac:chgData name="Qiaoqiao Zhang" userId="7b948a52-2f9a-4c5c-bed5-e369b2fbcd74" providerId="ADAL" clId="{4D37A7E1-74F2-44EB-92B0-3EA88933ED2E}" dt="2023-04-18T05:52:32.934" v="141" actId="1076"/>
          <ac:spMkLst>
            <pc:docMk/>
            <pc:sldMk cId="75500080" sldId="256"/>
            <ac:spMk id="3" creationId="{4F184B0C-241D-4197-92A3-B7F726210175}"/>
          </ac:spMkLst>
        </pc:spChg>
      </pc:sldChg>
      <pc:sldChg chg="del">
        <pc:chgData name="Qiaoqiao Zhang" userId="7b948a52-2f9a-4c5c-bed5-e369b2fbcd74" providerId="ADAL" clId="{4D37A7E1-74F2-44EB-92B0-3EA88933ED2E}" dt="2023-04-11T03:25:55.492" v="111" actId="18676"/>
        <pc:sldMkLst>
          <pc:docMk/>
          <pc:sldMk cId="0" sldId="410"/>
        </pc:sldMkLst>
      </pc:sldChg>
      <pc:sldChg chg="del">
        <pc:chgData name="Qiaoqiao Zhang" userId="7b948a52-2f9a-4c5c-bed5-e369b2fbcd74" providerId="ADAL" clId="{4D37A7E1-74F2-44EB-92B0-3EA88933ED2E}" dt="2023-04-12T09:21:31.826" v="116" actId="47"/>
        <pc:sldMkLst>
          <pc:docMk/>
          <pc:sldMk cId="3134144897" sldId="1618"/>
        </pc:sldMkLst>
      </pc:sldChg>
      <pc:sldChg chg="delSp modSp mod">
        <pc:chgData name="Qiaoqiao Zhang" userId="7b948a52-2f9a-4c5c-bed5-e369b2fbcd74" providerId="ADAL" clId="{4D37A7E1-74F2-44EB-92B0-3EA88933ED2E}" dt="2023-04-11T01:49:45.257" v="6" actId="20577"/>
        <pc:sldMkLst>
          <pc:docMk/>
          <pc:sldMk cId="4161099133" sldId="4831"/>
        </pc:sldMkLst>
        <pc:spChg chg="mod">
          <ac:chgData name="Qiaoqiao Zhang" userId="7b948a52-2f9a-4c5c-bed5-e369b2fbcd74" providerId="ADAL" clId="{4D37A7E1-74F2-44EB-92B0-3EA88933ED2E}" dt="2023-04-11T01:49:45.257" v="6" actId="20577"/>
          <ac:spMkLst>
            <pc:docMk/>
            <pc:sldMk cId="4161099133" sldId="4831"/>
            <ac:spMk id="4" creationId="{31C4C0C3-1509-035E-31CC-B27CED4A1508}"/>
          </ac:spMkLst>
        </pc:spChg>
        <pc:grpChg chg="mod">
          <ac:chgData name="Qiaoqiao Zhang" userId="7b948a52-2f9a-4c5c-bed5-e369b2fbcd74" providerId="ADAL" clId="{4D37A7E1-74F2-44EB-92B0-3EA88933ED2E}" dt="2023-04-11T01:49:37.253" v="1" actId="1076"/>
          <ac:grpSpMkLst>
            <pc:docMk/>
            <pc:sldMk cId="4161099133" sldId="4831"/>
            <ac:grpSpMk id="3" creationId="{801B20F1-06E5-0882-A014-1F9B5FBCCE7B}"/>
          </ac:grpSpMkLst>
        </pc:grpChg>
        <pc:grpChg chg="del">
          <ac:chgData name="Qiaoqiao Zhang" userId="7b948a52-2f9a-4c5c-bed5-e369b2fbcd74" providerId="ADAL" clId="{4D37A7E1-74F2-44EB-92B0-3EA88933ED2E}" dt="2023-04-11T01:49:32.763" v="0" actId="478"/>
          <ac:grpSpMkLst>
            <pc:docMk/>
            <pc:sldMk cId="4161099133" sldId="4831"/>
            <ac:grpSpMk id="17" creationId="{B7583BB7-3C74-4441-9E8D-C3CC554CA029}"/>
          </ac:grpSpMkLst>
        </pc:grpChg>
      </pc:sldChg>
      <pc:sldChg chg="modSp mod">
        <pc:chgData name="Qiaoqiao Zhang" userId="7b948a52-2f9a-4c5c-bed5-e369b2fbcd74" providerId="ADAL" clId="{4D37A7E1-74F2-44EB-92B0-3EA88933ED2E}" dt="2023-04-11T03:24:48.748" v="109" actId="20577"/>
        <pc:sldMkLst>
          <pc:docMk/>
          <pc:sldMk cId="2673858199" sldId="4832"/>
        </pc:sldMkLst>
        <pc:spChg chg="mod">
          <ac:chgData name="Qiaoqiao Zhang" userId="7b948a52-2f9a-4c5c-bed5-e369b2fbcd74" providerId="ADAL" clId="{4D37A7E1-74F2-44EB-92B0-3EA88933ED2E}" dt="2023-04-11T03:24:48.748" v="109" actId="20577"/>
          <ac:spMkLst>
            <pc:docMk/>
            <pc:sldMk cId="2673858199" sldId="4832"/>
            <ac:spMk id="5" creationId="{D2F05CFD-6BDF-4C4E-928D-E61918693D29}"/>
          </ac:spMkLst>
        </pc:spChg>
      </pc:sldChg>
      <pc:sldChg chg="del">
        <pc:chgData name="Qiaoqiao Zhang" userId="7b948a52-2f9a-4c5c-bed5-e369b2fbcd74" providerId="ADAL" clId="{4D37A7E1-74F2-44EB-92B0-3EA88933ED2E}" dt="2023-04-11T03:25:45.625" v="110" actId="18676"/>
        <pc:sldMkLst>
          <pc:docMk/>
          <pc:sldMk cId="4242061332" sldId="4837"/>
        </pc:sldMkLst>
      </pc:sldChg>
      <pc:sldChg chg="del">
        <pc:chgData name="Qiaoqiao Zhang" userId="7b948a52-2f9a-4c5c-bed5-e369b2fbcd74" providerId="ADAL" clId="{4D37A7E1-74F2-44EB-92B0-3EA88933ED2E}" dt="2023-04-11T03:25:45.625" v="110" actId="18676"/>
        <pc:sldMkLst>
          <pc:docMk/>
          <pc:sldMk cId="3728588117" sldId="4838"/>
        </pc:sldMkLst>
      </pc:sldChg>
      <pc:sldChg chg="del">
        <pc:chgData name="Qiaoqiao Zhang" userId="7b948a52-2f9a-4c5c-bed5-e369b2fbcd74" providerId="ADAL" clId="{4D37A7E1-74F2-44EB-92B0-3EA88933ED2E}" dt="2023-04-11T03:25:45.625" v="110" actId="18676"/>
        <pc:sldMkLst>
          <pc:docMk/>
          <pc:sldMk cId="210093753" sldId="4839"/>
        </pc:sldMkLst>
      </pc:sldChg>
      <pc:sldChg chg="del">
        <pc:chgData name="Qiaoqiao Zhang" userId="7b948a52-2f9a-4c5c-bed5-e369b2fbcd74" providerId="ADAL" clId="{4D37A7E1-74F2-44EB-92B0-3EA88933ED2E}" dt="2023-04-11T03:25:55.492" v="111" actId="18676"/>
        <pc:sldMkLst>
          <pc:docMk/>
          <pc:sldMk cId="454853748" sldId="4848"/>
        </pc:sldMkLst>
      </pc:sldChg>
      <pc:sldChg chg="del">
        <pc:chgData name="Qiaoqiao Zhang" userId="7b948a52-2f9a-4c5c-bed5-e369b2fbcd74" providerId="ADAL" clId="{4D37A7E1-74F2-44EB-92B0-3EA88933ED2E}" dt="2023-04-11T03:25:55.492" v="111" actId="18676"/>
        <pc:sldMkLst>
          <pc:docMk/>
          <pc:sldMk cId="2632205781" sldId="4849"/>
        </pc:sldMkLst>
      </pc:sldChg>
      <pc:sldChg chg="del">
        <pc:chgData name="Qiaoqiao Zhang" userId="7b948a52-2f9a-4c5c-bed5-e369b2fbcd74" providerId="ADAL" clId="{4D37A7E1-74F2-44EB-92B0-3EA88933ED2E}" dt="2023-04-11T03:25:55.492" v="111" actId="18676"/>
        <pc:sldMkLst>
          <pc:docMk/>
          <pc:sldMk cId="1847010554" sldId="4850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992676782" sldId="4853"/>
        </pc:sldMkLst>
      </pc:sldChg>
      <pc:sldChg chg="add del">
        <pc:chgData name="Qiaoqiao Zhang" userId="7b948a52-2f9a-4c5c-bed5-e369b2fbcd74" providerId="ADAL" clId="{4D37A7E1-74F2-44EB-92B0-3EA88933ED2E}" dt="2023-04-11T02:52:13.375" v="24" actId="47"/>
        <pc:sldMkLst>
          <pc:docMk/>
          <pc:sldMk cId="2875539292" sldId="4857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1852334694" sldId="241158779"/>
        </pc:sldMkLst>
      </pc:sldChg>
      <pc:sldChg chg="del">
        <pc:chgData name="Qiaoqiao Zhang" userId="7b948a52-2f9a-4c5c-bed5-e369b2fbcd74" providerId="ADAL" clId="{4D37A7E1-74F2-44EB-92B0-3EA88933ED2E}" dt="2023-04-11T03:25:55.492" v="111" actId="18676"/>
        <pc:sldMkLst>
          <pc:docMk/>
          <pc:sldMk cId="4055563018" sldId="241158799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1745359897" sldId="241158802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2314186819" sldId="241158804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345954884" sldId="241158805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1878916887" sldId="241158807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1137584564" sldId="241158808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3231338144" sldId="241158809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1130456318" sldId="241158810"/>
        </pc:sldMkLst>
      </pc:sldChg>
      <pc:sldChg chg="del">
        <pc:chgData name="Qiaoqiao Zhang" userId="7b948a52-2f9a-4c5c-bed5-e369b2fbcd74" providerId="ADAL" clId="{4D37A7E1-74F2-44EB-92B0-3EA88933ED2E}" dt="2023-04-11T03:26:09.503" v="112" actId="18676"/>
        <pc:sldMkLst>
          <pc:docMk/>
          <pc:sldMk cId="3003455626" sldId="241158811"/>
        </pc:sldMkLst>
      </pc:sldChg>
      <pc:sldChg chg="del">
        <pc:chgData name="Qiaoqiao Zhang" userId="7b948a52-2f9a-4c5c-bed5-e369b2fbcd74" providerId="ADAL" clId="{4D37A7E1-74F2-44EB-92B0-3EA88933ED2E}" dt="2023-04-11T02:50:55.460" v="14" actId="47"/>
        <pc:sldMkLst>
          <pc:docMk/>
          <pc:sldMk cId="1140764984" sldId="1829331198"/>
        </pc:sldMkLst>
      </pc:sldChg>
      <pc:sldChg chg="addSp modSp new mod">
        <pc:chgData name="Qiaoqiao Zhang" userId="7b948a52-2f9a-4c5c-bed5-e369b2fbcd74" providerId="ADAL" clId="{4D37A7E1-74F2-44EB-92B0-3EA88933ED2E}" dt="2023-04-11T02:45:28.860" v="13" actId="732"/>
        <pc:sldMkLst>
          <pc:docMk/>
          <pc:sldMk cId="728595813" sldId="1829331199"/>
        </pc:sldMkLst>
        <pc:picChg chg="add mod modCrop">
          <ac:chgData name="Qiaoqiao Zhang" userId="7b948a52-2f9a-4c5c-bed5-e369b2fbcd74" providerId="ADAL" clId="{4D37A7E1-74F2-44EB-92B0-3EA88933ED2E}" dt="2023-04-11T02:45:28.860" v="13" actId="732"/>
          <ac:picMkLst>
            <pc:docMk/>
            <pc:sldMk cId="728595813" sldId="1829331199"/>
            <ac:picMk id="3" creationId="{BB460AE3-8248-4523-0EA9-4DF2C27DC6A2}"/>
          </ac:picMkLst>
        </pc:picChg>
      </pc:sldChg>
      <pc:sldChg chg="addSp modSp new modAnim">
        <pc:chgData name="Qiaoqiao Zhang" userId="7b948a52-2f9a-4c5c-bed5-e369b2fbcd74" providerId="ADAL" clId="{4D37A7E1-74F2-44EB-92B0-3EA88933ED2E}" dt="2023-04-11T02:52:09.462" v="23"/>
        <pc:sldMkLst>
          <pc:docMk/>
          <pc:sldMk cId="3026553199" sldId="1829331200"/>
        </pc:sldMkLst>
        <pc:spChg chg="add mod">
          <ac:chgData name="Qiaoqiao Zhang" userId="7b948a52-2f9a-4c5c-bed5-e369b2fbcd74" providerId="ADAL" clId="{4D37A7E1-74F2-44EB-92B0-3EA88933ED2E}" dt="2023-04-11T02:51:30.606" v="17"/>
          <ac:spMkLst>
            <pc:docMk/>
            <pc:sldMk cId="3026553199" sldId="1829331200"/>
            <ac:spMk id="2" creationId="{40CD43AE-F6B9-BA8E-BC7A-D6ACE8A0D0E5}"/>
          </ac:spMkLst>
        </pc:spChg>
        <pc:picChg chg="add mod">
          <ac:chgData name="Qiaoqiao Zhang" userId="7b948a52-2f9a-4c5c-bed5-e369b2fbcd74" providerId="ADAL" clId="{4D37A7E1-74F2-44EB-92B0-3EA88933ED2E}" dt="2023-04-11T02:51:34.323" v="18"/>
          <ac:picMkLst>
            <pc:docMk/>
            <pc:sldMk cId="3026553199" sldId="1829331200"/>
            <ac:picMk id="3" creationId="{B8C90BE9-99A7-684C-76A2-070D7FD70A2C}"/>
          </ac:picMkLst>
        </pc:picChg>
        <pc:picChg chg="add mod">
          <ac:chgData name="Qiaoqiao Zhang" userId="7b948a52-2f9a-4c5c-bed5-e369b2fbcd74" providerId="ADAL" clId="{4D37A7E1-74F2-44EB-92B0-3EA88933ED2E}" dt="2023-04-11T02:51:43.850" v="19"/>
          <ac:picMkLst>
            <pc:docMk/>
            <pc:sldMk cId="3026553199" sldId="1829331200"/>
            <ac:picMk id="4" creationId="{97A8379E-306F-A81C-5C92-E3992C30481D}"/>
          </ac:picMkLst>
        </pc:picChg>
        <pc:picChg chg="add mod">
          <ac:chgData name="Qiaoqiao Zhang" userId="7b948a52-2f9a-4c5c-bed5-e369b2fbcd74" providerId="ADAL" clId="{4D37A7E1-74F2-44EB-92B0-3EA88933ED2E}" dt="2023-04-11T02:52:04.699" v="22"/>
          <ac:picMkLst>
            <pc:docMk/>
            <pc:sldMk cId="3026553199" sldId="1829331200"/>
            <ac:picMk id="5" creationId="{24542BD6-2E72-67E2-BA7A-1BC16D5029BA}"/>
          </ac:picMkLst>
        </pc:picChg>
        <pc:picChg chg="add mod">
          <ac:chgData name="Qiaoqiao Zhang" userId="7b948a52-2f9a-4c5c-bed5-e369b2fbcd74" providerId="ADAL" clId="{4D37A7E1-74F2-44EB-92B0-3EA88933ED2E}" dt="2023-04-11T02:52:09.462" v="23"/>
          <ac:picMkLst>
            <pc:docMk/>
            <pc:sldMk cId="3026553199" sldId="1829331200"/>
            <ac:picMk id="6" creationId="{6201AF96-E105-B4C6-6EEE-2AF2F7C67C3B}"/>
          </ac:picMkLst>
        </pc:picChg>
      </pc:sldChg>
      <pc:sldChg chg="addSp modSp new mod">
        <pc:chgData name="Qiaoqiao Zhang" userId="7b948a52-2f9a-4c5c-bed5-e369b2fbcd74" providerId="ADAL" clId="{4D37A7E1-74F2-44EB-92B0-3EA88933ED2E}" dt="2023-04-11T02:53:28.154" v="34" actId="1076"/>
        <pc:sldMkLst>
          <pc:docMk/>
          <pc:sldMk cId="735223366" sldId="1829331201"/>
        </pc:sldMkLst>
        <pc:spChg chg="add mod">
          <ac:chgData name="Qiaoqiao Zhang" userId="7b948a52-2f9a-4c5c-bed5-e369b2fbcd74" providerId="ADAL" clId="{4D37A7E1-74F2-44EB-92B0-3EA88933ED2E}" dt="2023-04-11T02:53:08.025" v="31" actId="1076"/>
          <ac:spMkLst>
            <pc:docMk/>
            <pc:sldMk cId="735223366" sldId="1829331201"/>
            <ac:spMk id="2" creationId="{69BA5E6D-2E8E-844A-A0C9-20F29716AD84}"/>
          </ac:spMkLst>
        </pc:spChg>
        <pc:spChg chg="mod">
          <ac:chgData name="Qiaoqiao Zhang" userId="7b948a52-2f9a-4c5c-bed5-e369b2fbcd74" providerId="ADAL" clId="{4D37A7E1-74F2-44EB-92B0-3EA88933ED2E}" dt="2023-04-11T02:52:55.592" v="29"/>
          <ac:spMkLst>
            <pc:docMk/>
            <pc:sldMk cId="735223366" sldId="1829331201"/>
            <ac:spMk id="6" creationId="{76A9ECA0-C586-102C-0AA7-9EA1655849F8}"/>
          </ac:spMkLst>
        </pc:spChg>
        <pc:spChg chg="add mod">
          <ac:chgData name="Qiaoqiao Zhang" userId="7b948a52-2f9a-4c5c-bed5-e369b2fbcd74" providerId="ADAL" clId="{4D37A7E1-74F2-44EB-92B0-3EA88933ED2E}" dt="2023-04-11T02:53:28.154" v="34" actId="1076"/>
          <ac:spMkLst>
            <pc:docMk/>
            <pc:sldMk cId="735223366" sldId="1829331201"/>
            <ac:spMk id="7" creationId="{CCFAB129-D97E-5052-9FE1-FBF9B414E0C2}"/>
          </ac:spMkLst>
        </pc:spChg>
        <pc:grpChg chg="add mod">
          <ac:chgData name="Qiaoqiao Zhang" userId="7b948a52-2f9a-4c5c-bed5-e369b2fbcd74" providerId="ADAL" clId="{4D37A7E1-74F2-44EB-92B0-3EA88933ED2E}" dt="2023-04-11T02:53:15.380" v="32" actId="1076"/>
          <ac:grpSpMkLst>
            <pc:docMk/>
            <pc:sldMk cId="735223366" sldId="1829331201"/>
            <ac:grpSpMk id="4" creationId="{0F54A1A4-4DE6-5AA4-B680-BD41BDCBBAA9}"/>
          </ac:grpSpMkLst>
        </pc:grpChg>
        <pc:picChg chg="add mod">
          <ac:chgData name="Qiaoqiao Zhang" userId="7b948a52-2f9a-4c5c-bed5-e369b2fbcd74" providerId="ADAL" clId="{4D37A7E1-74F2-44EB-92B0-3EA88933ED2E}" dt="2023-04-11T02:53:18.597" v="33" actId="1076"/>
          <ac:picMkLst>
            <pc:docMk/>
            <pc:sldMk cId="735223366" sldId="1829331201"/>
            <ac:picMk id="3" creationId="{F22B7723-BD78-3085-BC72-F14B4F3E9599}"/>
          </ac:picMkLst>
        </pc:picChg>
        <pc:picChg chg="mod">
          <ac:chgData name="Qiaoqiao Zhang" userId="7b948a52-2f9a-4c5c-bed5-e369b2fbcd74" providerId="ADAL" clId="{4D37A7E1-74F2-44EB-92B0-3EA88933ED2E}" dt="2023-04-11T02:52:55.592" v="29"/>
          <ac:picMkLst>
            <pc:docMk/>
            <pc:sldMk cId="735223366" sldId="1829331201"/>
            <ac:picMk id="5" creationId="{C119C6F5-7CD1-1B42-96ED-9EB771452489}"/>
          </ac:picMkLst>
        </pc:picChg>
      </pc:sldChg>
      <pc:sldChg chg="addSp modSp new mod">
        <pc:chgData name="Qiaoqiao Zhang" userId="7b948a52-2f9a-4c5c-bed5-e369b2fbcd74" providerId="ADAL" clId="{4D37A7E1-74F2-44EB-92B0-3EA88933ED2E}" dt="2023-04-11T02:54:17.496" v="45" actId="1076"/>
        <pc:sldMkLst>
          <pc:docMk/>
          <pc:sldMk cId="1763661034" sldId="1829331202"/>
        </pc:sldMkLst>
        <pc:spChg chg="add mod">
          <ac:chgData name="Qiaoqiao Zhang" userId="7b948a52-2f9a-4c5c-bed5-e369b2fbcd74" providerId="ADAL" clId="{4D37A7E1-74F2-44EB-92B0-3EA88933ED2E}" dt="2023-04-11T02:54:17.496" v="45" actId="1076"/>
          <ac:spMkLst>
            <pc:docMk/>
            <pc:sldMk cId="1763661034" sldId="1829331202"/>
            <ac:spMk id="2" creationId="{FA905CFE-F333-0E9E-C280-258BA8A4833D}"/>
          </ac:spMkLst>
        </pc:spChg>
        <pc:spChg chg="add mod">
          <ac:chgData name="Qiaoqiao Zhang" userId="7b948a52-2f9a-4c5c-bed5-e369b2fbcd74" providerId="ADAL" clId="{4D37A7E1-74F2-44EB-92B0-3EA88933ED2E}" dt="2023-04-11T02:54:05.857" v="41" actId="1076"/>
          <ac:spMkLst>
            <pc:docMk/>
            <pc:sldMk cId="1763661034" sldId="1829331202"/>
            <ac:spMk id="5" creationId="{E2E1FFA2-35CA-135C-2D99-913D64F6B384}"/>
          </ac:spMkLst>
        </pc:spChg>
        <pc:picChg chg="add mod">
          <ac:chgData name="Qiaoqiao Zhang" userId="7b948a52-2f9a-4c5c-bed5-e369b2fbcd74" providerId="ADAL" clId="{4D37A7E1-74F2-44EB-92B0-3EA88933ED2E}" dt="2023-04-11T02:54:12.637" v="43" actId="1076"/>
          <ac:picMkLst>
            <pc:docMk/>
            <pc:sldMk cId="1763661034" sldId="1829331202"/>
            <ac:picMk id="3" creationId="{5ACCE385-C9D6-2390-2B8B-E6D48DED8EF8}"/>
          </ac:picMkLst>
        </pc:picChg>
        <pc:picChg chg="add mod">
          <ac:chgData name="Qiaoqiao Zhang" userId="7b948a52-2f9a-4c5c-bed5-e369b2fbcd74" providerId="ADAL" clId="{4D37A7E1-74F2-44EB-92B0-3EA88933ED2E}" dt="2023-04-11T02:54:14.446" v="44" actId="1076"/>
          <ac:picMkLst>
            <pc:docMk/>
            <pc:sldMk cId="1763661034" sldId="1829331202"/>
            <ac:picMk id="4" creationId="{D584C4C1-7588-798D-D047-13A9E548B1D2}"/>
          </ac:picMkLst>
        </pc:picChg>
      </pc:sldChg>
      <pc:sldChg chg="addSp delSp modSp new mod">
        <pc:chgData name="Qiaoqiao Zhang" userId="7b948a52-2f9a-4c5c-bed5-e369b2fbcd74" providerId="ADAL" clId="{4D37A7E1-74F2-44EB-92B0-3EA88933ED2E}" dt="2023-04-11T02:57:18.657" v="54" actId="1076"/>
        <pc:sldMkLst>
          <pc:docMk/>
          <pc:sldMk cId="1483335178" sldId="1829331203"/>
        </pc:sldMkLst>
        <pc:spChg chg="add mod">
          <ac:chgData name="Qiaoqiao Zhang" userId="7b948a52-2f9a-4c5c-bed5-e369b2fbcd74" providerId="ADAL" clId="{4D37A7E1-74F2-44EB-92B0-3EA88933ED2E}" dt="2023-04-11T02:56:33.627" v="50" actId="1076"/>
          <ac:spMkLst>
            <pc:docMk/>
            <pc:sldMk cId="1483335178" sldId="1829331203"/>
            <ac:spMk id="3" creationId="{76D63BC6-315F-D950-476A-C15A6150141D}"/>
          </ac:spMkLst>
        </pc:spChg>
        <pc:spChg chg="add mod">
          <ac:chgData name="Qiaoqiao Zhang" userId="7b948a52-2f9a-4c5c-bed5-e369b2fbcd74" providerId="ADAL" clId="{4D37A7E1-74F2-44EB-92B0-3EA88933ED2E}" dt="2023-04-11T02:57:02.700" v="52" actId="1076"/>
          <ac:spMkLst>
            <pc:docMk/>
            <pc:sldMk cId="1483335178" sldId="1829331203"/>
            <ac:spMk id="4" creationId="{8A380856-62BD-6709-6CB7-4B013C177849}"/>
          </ac:spMkLst>
        </pc:spChg>
        <pc:graphicFrameChg chg="add mod">
          <ac:chgData name="Qiaoqiao Zhang" userId="7b948a52-2f9a-4c5c-bed5-e369b2fbcd74" providerId="ADAL" clId="{4D37A7E1-74F2-44EB-92B0-3EA88933ED2E}" dt="2023-04-11T02:57:18.657" v="54" actId="1076"/>
          <ac:graphicFrameMkLst>
            <pc:docMk/>
            <pc:sldMk cId="1483335178" sldId="1829331203"/>
            <ac:graphicFrameMk id="5" creationId="{09FB65EC-5D77-2A98-0B4B-EFF6D69BE9B2}"/>
          </ac:graphicFrameMkLst>
        </pc:graphicFrameChg>
        <pc:picChg chg="add del mod">
          <ac:chgData name="Qiaoqiao Zhang" userId="7b948a52-2f9a-4c5c-bed5-e369b2fbcd74" providerId="ADAL" clId="{4D37A7E1-74F2-44EB-92B0-3EA88933ED2E}" dt="2023-04-11T02:56:22.498" v="48" actId="478"/>
          <ac:picMkLst>
            <pc:docMk/>
            <pc:sldMk cId="1483335178" sldId="1829331203"/>
            <ac:picMk id="2" creationId="{A0141E6E-7295-0DE0-488B-2B987214F47F}"/>
          </ac:picMkLst>
        </pc:picChg>
      </pc:sldChg>
      <pc:sldChg chg="addSp modSp new mod">
        <pc:chgData name="Qiaoqiao Zhang" userId="7b948a52-2f9a-4c5c-bed5-e369b2fbcd74" providerId="ADAL" clId="{4D37A7E1-74F2-44EB-92B0-3EA88933ED2E}" dt="2023-04-11T02:58:35.367" v="63" actId="1076"/>
        <pc:sldMkLst>
          <pc:docMk/>
          <pc:sldMk cId="497311784" sldId="1829331204"/>
        </pc:sldMkLst>
        <pc:spChg chg="add mod">
          <ac:chgData name="Qiaoqiao Zhang" userId="7b948a52-2f9a-4c5c-bed5-e369b2fbcd74" providerId="ADAL" clId="{4D37A7E1-74F2-44EB-92B0-3EA88933ED2E}" dt="2023-04-11T02:58:26.138" v="60" actId="1076"/>
          <ac:spMkLst>
            <pc:docMk/>
            <pc:sldMk cId="497311784" sldId="1829331204"/>
            <ac:spMk id="2" creationId="{E9E1A8D3-AD90-1167-B931-392BD4DE6384}"/>
          </ac:spMkLst>
        </pc:spChg>
        <pc:spChg chg="add mod">
          <ac:chgData name="Qiaoqiao Zhang" userId="7b948a52-2f9a-4c5c-bed5-e369b2fbcd74" providerId="ADAL" clId="{4D37A7E1-74F2-44EB-92B0-3EA88933ED2E}" dt="2023-04-11T02:58:28.813" v="61" actId="1076"/>
          <ac:spMkLst>
            <pc:docMk/>
            <pc:sldMk cId="497311784" sldId="1829331204"/>
            <ac:spMk id="3" creationId="{BAA3664C-4B7B-8B6A-AAA1-8FB30515BB65}"/>
          </ac:spMkLst>
        </pc:spChg>
        <pc:spChg chg="add mod">
          <ac:chgData name="Qiaoqiao Zhang" userId="7b948a52-2f9a-4c5c-bed5-e369b2fbcd74" providerId="ADAL" clId="{4D37A7E1-74F2-44EB-92B0-3EA88933ED2E}" dt="2023-04-11T02:58:35.367" v="63" actId="1076"/>
          <ac:spMkLst>
            <pc:docMk/>
            <pc:sldMk cId="497311784" sldId="1829331204"/>
            <ac:spMk id="5" creationId="{89CE95B5-539E-499F-C998-3BFAE6B70232}"/>
          </ac:spMkLst>
        </pc:spChg>
        <pc:picChg chg="add mod">
          <ac:chgData name="Qiaoqiao Zhang" userId="7b948a52-2f9a-4c5c-bed5-e369b2fbcd74" providerId="ADAL" clId="{4D37A7E1-74F2-44EB-92B0-3EA88933ED2E}" dt="2023-04-11T02:58:31.713" v="62" actId="1076"/>
          <ac:picMkLst>
            <pc:docMk/>
            <pc:sldMk cId="497311784" sldId="1829331204"/>
            <ac:picMk id="4" creationId="{AE37718B-7C70-8F1F-E316-070E62681237}"/>
          </ac:picMkLst>
        </pc:picChg>
      </pc:sldChg>
      <pc:sldChg chg="addSp modSp new mod">
        <pc:chgData name="Qiaoqiao Zhang" userId="7b948a52-2f9a-4c5c-bed5-e369b2fbcd74" providerId="ADAL" clId="{4D37A7E1-74F2-44EB-92B0-3EA88933ED2E}" dt="2023-04-11T03:01:59.957" v="70" actId="1076"/>
        <pc:sldMkLst>
          <pc:docMk/>
          <pc:sldMk cId="1965717683" sldId="1829331205"/>
        </pc:sldMkLst>
        <pc:spChg chg="add mod">
          <ac:chgData name="Qiaoqiao Zhang" userId="7b948a52-2f9a-4c5c-bed5-e369b2fbcd74" providerId="ADAL" clId="{4D37A7E1-74F2-44EB-92B0-3EA88933ED2E}" dt="2023-04-11T03:01:49.612" v="68"/>
          <ac:spMkLst>
            <pc:docMk/>
            <pc:sldMk cId="1965717683" sldId="1829331205"/>
            <ac:spMk id="2" creationId="{86CF6241-E388-1BDD-A521-B0E091FC5481}"/>
          </ac:spMkLst>
        </pc:spChg>
        <pc:spChg chg="add mod">
          <ac:chgData name="Qiaoqiao Zhang" userId="7b948a52-2f9a-4c5c-bed5-e369b2fbcd74" providerId="ADAL" clId="{4D37A7E1-74F2-44EB-92B0-3EA88933ED2E}" dt="2023-04-11T03:01:59.957" v="70" actId="1076"/>
          <ac:spMkLst>
            <pc:docMk/>
            <pc:sldMk cId="1965717683" sldId="1829331205"/>
            <ac:spMk id="3" creationId="{6C85C655-4F98-E53B-A9CC-2EA350641214}"/>
          </ac:spMkLst>
        </pc:spChg>
      </pc:sldChg>
      <pc:sldChg chg="addSp modSp new mod">
        <pc:chgData name="Qiaoqiao Zhang" userId="7b948a52-2f9a-4c5c-bed5-e369b2fbcd74" providerId="ADAL" clId="{4D37A7E1-74F2-44EB-92B0-3EA88933ED2E}" dt="2023-04-11T03:02:40.690" v="77" actId="1076"/>
        <pc:sldMkLst>
          <pc:docMk/>
          <pc:sldMk cId="3025614190" sldId="1829331206"/>
        </pc:sldMkLst>
        <pc:spChg chg="add mod">
          <ac:chgData name="Qiaoqiao Zhang" userId="7b948a52-2f9a-4c5c-bed5-e369b2fbcd74" providerId="ADAL" clId="{4D37A7E1-74F2-44EB-92B0-3EA88933ED2E}" dt="2023-04-11T03:02:18.891" v="73" actId="14100"/>
          <ac:spMkLst>
            <pc:docMk/>
            <pc:sldMk cId="3025614190" sldId="1829331206"/>
            <ac:spMk id="2" creationId="{4A9CE5B2-595F-6012-6C1E-967B1BDFB553}"/>
          </ac:spMkLst>
        </pc:spChg>
        <pc:spChg chg="add mod">
          <ac:chgData name="Qiaoqiao Zhang" userId="7b948a52-2f9a-4c5c-bed5-e369b2fbcd74" providerId="ADAL" clId="{4D37A7E1-74F2-44EB-92B0-3EA88933ED2E}" dt="2023-04-11T03:02:40.690" v="77" actId="1076"/>
          <ac:spMkLst>
            <pc:docMk/>
            <pc:sldMk cId="3025614190" sldId="1829331206"/>
            <ac:spMk id="3" creationId="{F1875D82-DC71-689C-B70E-B4D5E6F1D075}"/>
          </ac:spMkLst>
        </pc:spChg>
        <pc:graphicFrameChg chg="add mod">
          <ac:chgData name="Qiaoqiao Zhang" userId="7b948a52-2f9a-4c5c-bed5-e369b2fbcd74" providerId="ADAL" clId="{4D37A7E1-74F2-44EB-92B0-3EA88933ED2E}" dt="2023-04-11T03:02:37.771" v="76" actId="1076"/>
          <ac:graphicFrameMkLst>
            <pc:docMk/>
            <pc:sldMk cId="3025614190" sldId="1829331206"/>
            <ac:graphicFrameMk id="4" creationId="{133E739F-EC75-E492-1DF2-28D185A6AB02}"/>
          </ac:graphicFrameMkLst>
        </pc:graphicFrameChg>
      </pc:sldChg>
      <pc:sldChg chg="addSp delSp modSp new mod">
        <pc:chgData name="Qiaoqiao Zhang" userId="7b948a52-2f9a-4c5c-bed5-e369b2fbcd74" providerId="ADAL" clId="{4D37A7E1-74F2-44EB-92B0-3EA88933ED2E}" dt="2023-04-11T03:05:56.905" v="91" actId="1076"/>
        <pc:sldMkLst>
          <pc:docMk/>
          <pc:sldMk cId="284309626" sldId="1829331207"/>
        </pc:sldMkLst>
        <pc:spChg chg="add mod">
          <ac:chgData name="Qiaoqiao Zhang" userId="7b948a52-2f9a-4c5c-bed5-e369b2fbcd74" providerId="ADAL" clId="{4D37A7E1-74F2-44EB-92B0-3EA88933ED2E}" dt="2023-04-11T03:05:48.134" v="89" actId="1076"/>
          <ac:spMkLst>
            <pc:docMk/>
            <pc:sldMk cId="284309626" sldId="1829331207"/>
            <ac:spMk id="2" creationId="{EFF9D8AC-87E2-7F19-80A9-A04579E2F0DF}"/>
          </ac:spMkLst>
        </pc:spChg>
        <pc:spChg chg="add mod">
          <ac:chgData name="Qiaoqiao Zhang" userId="7b948a52-2f9a-4c5c-bed5-e369b2fbcd74" providerId="ADAL" clId="{4D37A7E1-74F2-44EB-92B0-3EA88933ED2E}" dt="2023-04-11T03:05:56.905" v="91" actId="1076"/>
          <ac:spMkLst>
            <pc:docMk/>
            <pc:sldMk cId="284309626" sldId="1829331207"/>
            <ac:spMk id="3" creationId="{7AF140C2-A750-0A91-6988-D8EDF99C99E1}"/>
          </ac:spMkLst>
        </pc:spChg>
        <pc:spChg chg="mod">
          <ac:chgData name="Qiaoqiao Zhang" userId="7b948a52-2f9a-4c5c-bed5-e369b2fbcd74" providerId="ADAL" clId="{4D37A7E1-74F2-44EB-92B0-3EA88933ED2E}" dt="2023-04-11T03:03:04.150" v="82"/>
          <ac:spMkLst>
            <pc:docMk/>
            <pc:sldMk cId="284309626" sldId="1829331207"/>
            <ac:spMk id="5" creationId="{3D988C15-A436-65FE-3492-9F57EA832D88}"/>
          </ac:spMkLst>
        </pc:spChg>
        <pc:spChg chg="mod">
          <ac:chgData name="Qiaoqiao Zhang" userId="7b948a52-2f9a-4c5c-bed5-e369b2fbcd74" providerId="ADAL" clId="{4D37A7E1-74F2-44EB-92B0-3EA88933ED2E}" dt="2023-04-11T03:03:04.150" v="82"/>
          <ac:spMkLst>
            <pc:docMk/>
            <pc:sldMk cId="284309626" sldId="1829331207"/>
            <ac:spMk id="6" creationId="{D35663F4-12B5-DBDE-111A-78B979DF8FD2}"/>
          </ac:spMkLst>
        </pc:spChg>
        <pc:spChg chg="add del mod">
          <ac:chgData name="Qiaoqiao Zhang" userId="7b948a52-2f9a-4c5c-bed5-e369b2fbcd74" providerId="ADAL" clId="{4D37A7E1-74F2-44EB-92B0-3EA88933ED2E}" dt="2023-04-11T03:03:14.851" v="85" actId="478"/>
          <ac:spMkLst>
            <pc:docMk/>
            <pc:sldMk cId="284309626" sldId="1829331207"/>
            <ac:spMk id="7" creationId="{222E2017-9099-4D4B-0892-3ABA882413C8}"/>
          </ac:spMkLst>
        </pc:spChg>
        <pc:grpChg chg="add del mod">
          <ac:chgData name="Qiaoqiao Zhang" userId="7b948a52-2f9a-4c5c-bed5-e369b2fbcd74" providerId="ADAL" clId="{4D37A7E1-74F2-44EB-92B0-3EA88933ED2E}" dt="2023-04-11T03:03:16.084" v="86" actId="478"/>
          <ac:grpSpMkLst>
            <pc:docMk/>
            <pc:sldMk cId="284309626" sldId="1829331207"/>
            <ac:grpSpMk id="4" creationId="{290FCEBD-7730-C988-C849-C4C666A9EC6E}"/>
          </ac:grpSpMkLst>
        </pc:grpChg>
        <pc:picChg chg="add mod">
          <ac:chgData name="Qiaoqiao Zhang" userId="7b948a52-2f9a-4c5c-bed5-e369b2fbcd74" providerId="ADAL" clId="{4D37A7E1-74F2-44EB-92B0-3EA88933ED2E}" dt="2023-04-11T03:05:50.465" v="90" actId="1076"/>
          <ac:picMkLst>
            <pc:docMk/>
            <pc:sldMk cId="284309626" sldId="1829331207"/>
            <ac:picMk id="9" creationId="{61E82719-0D1F-CE34-D1C3-2A19BF4C6F43}"/>
          </ac:picMkLst>
        </pc:picChg>
      </pc:sldChg>
      <pc:sldChg chg="addSp delSp modSp new mod">
        <pc:chgData name="Qiaoqiao Zhang" userId="7b948a52-2f9a-4c5c-bed5-e369b2fbcd74" providerId="ADAL" clId="{4D37A7E1-74F2-44EB-92B0-3EA88933ED2E}" dt="2023-04-18T07:14:25.509" v="166" actId="20577"/>
        <pc:sldMkLst>
          <pc:docMk/>
          <pc:sldMk cId="3544641699" sldId="1829331208"/>
        </pc:sldMkLst>
        <pc:spChg chg="add mod">
          <ac:chgData name="Qiaoqiao Zhang" userId="7b948a52-2f9a-4c5c-bed5-e369b2fbcd74" providerId="ADAL" clId="{4D37A7E1-74F2-44EB-92B0-3EA88933ED2E}" dt="2023-04-11T03:08:07.101" v="103" actId="1076"/>
          <ac:spMkLst>
            <pc:docMk/>
            <pc:sldMk cId="3544641699" sldId="1829331208"/>
            <ac:spMk id="2" creationId="{47946275-C0F8-6279-D33B-D4332B9FF278}"/>
          </ac:spMkLst>
        </pc:spChg>
        <pc:spChg chg="add mod">
          <ac:chgData name="Qiaoqiao Zhang" userId="7b948a52-2f9a-4c5c-bed5-e369b2fbcd74" providerId="ADAL" clId="{4D37A7E1-74F2-44EB-92B0-3EA88933ED2E}" dt="2023-04-11T03:08:10.369" v="104" actId="1076"/>
          <ac:spMkLst>
            <pc:docMk/>
            <pc:sldMk cId="3544641699" sldId="1829331208"/>
            <ac:spMk id="3" creationId="{1F9084FA-D1C8-09E1-09E9-C857F51437EB}"/>
          </ac:spMkLst>
        </pc:spChg>
        <pc:spChg chg="add mod">
          <ac:chgData name="Qiaoqiao Zhang" userId="7b948a52-2f9a-4c5c-bed5-e369b2fbcd74" providerId="ADAL" clId="{4D37A7E1-74F2-44EB-92B0-3EA88933ED2E}" dt="2023-04-11T03:08:03.325" v="102" actId="1076"/>
          <ac:spMkLst>
            <pc:docMk/>
            <pc:sldMk cId="3544641699" sldId="1829331208"/>
            <ac:spMk id="6" creationId="{3F960B09-B97D-40A6-D50B-EDDDD2F7DF3A}"/>
          </ac:spMkLst>
        </pc:spChg>
        <pc:spChg chg="add mod">
          <ac:chgData name="Qiaoqiao Zhang" userId="7b948a52-2f9a-4c5c-bed5-e369b2fbcd74" providerId="ADAL" clId="{4D37A7E1-74F2-44EB-92B0-3EA88933ED2E}" dt="2023-04-18T07:14:25.509" v="166" actId="20577"/>
          <ac:spMkLst>
            <pc:docMk/>
            <pc:sldMk cId="3544641699" sldId="1829331208"/>
            <ac:spMk id="7" creationId="{6DC8DC12-BD41-234A-B9A8-4A3145637501}"/>
          </ac:spMkLst>
        </pc:spChg>
        <pc:picChg chg="add mod">
          <ac:chgData name="Qiaoqiao Zhang" userId="7b948a52-2f9a-4c5c-bed5-e369b2fbcd74" providerId="ADAL" clId="{4D37A7E1-74F2-44EB-92B0-3EA88933ED2E}" dt="2023-04-11T03:07:58.137" v="101" actId="1076"/>
          <ac:picMkLst>
            <pc:docMk/>
            <pc:sldMk cId="3544641699" sldId="1829331208"/>
            <ac:picMk id="4" creationId="{9B3057E0-2519-2756-F9DF-D518FAA4566B}"/>
          </ac:picMkLst>
        </pc:picChg>
        <pc:picChg chg="add del mod">
          <ac:chgData name="Qiaoqiao Zhang" userId="7b948a52-2f9a-4c5c-bed5-e369b2fbcd74" providerId="ADAL" clId="{4D37A7E1-74F2-44EB-92B0-3EA88933ED2E}" dt="2023-04-11T03:07:34.528" v="97" actId="478"/>
          <ac:picMkLst>
            <pc:docMk/>
            <pc:sldMk cId="3544641699" sldId="1829331208"/>
            <ac:picMk id="5" creationId="{E394F89E-2011-BDE7-7CDE-B05D6953C976}"/>
          </ac:picMkLst>
        </pc:picChg>
      </pc:sldChg>
      <pc:sldChg chg="addSp modSp new mod">
        <pc:chgData name="Qiaoqiao Zhang" userId="7b948a52-2f9a-4c5c-bed5-e369b2fbcd74" providerId="ADAL" clId="{4D37A7E1-74F2-44EB-92B0-3EA88933ED2E}" dt="2023-04-12T09:22:26.990" v="129" actId="1076"/>
        <pc:sldMkLst>
          <pc:docMk/>
          <pc:sldMk cId="1535644097" sldId="1829331209"/>
        </pc:sldMkLst>
        <pc:spChg chg="add mod">
          <ac:chgData name="Qiaoqiao Zhang" userId="7b948a52-2f9a-4c5c-bed5-e369b2fbcd74" providerId="ADAL" clId="{4D37A7E1-74F2-44EB-92B0-3EA88933ED2E}" dt="2023-04-12T09:22:19.431" v="127" actId="1076"/>
          <ac:spMkLst>
            <pc:docMk/>
            <pc:sldMk cId="1535644097" sldId="1829331209"/>
            <ac:spMk id="4" creationId="{E10B8188-D62C-9A86-380F-07F1AD3F5296}"/>
          </ac:spMkLst>
        </pc:spChg>
        <pc:picChg chg="add mod">
          <ac:chgData name="Qiaoqiao Zhang" userId="7b948a52-2f9a-4c5c-bed5-e369b2fbcd74" providerId="ADAL" clId="{4D37A7E1-74F2-44EB-92B0-3EA88933ED2E}" dt="2023-04-12T09:22:26.990" v="129" actId="1076"/>
          <ac:picMkLst>
            <pc:docMk/>
            <pc:sldMk cId="1535644097" sldId="1829331209"/>
            <ac:picMk id="3" creationId="{F49CF668-77E1-929E-0EBE-20F7739EB7E9}"/>
          </ac:picMkLst>
        </pc:picChg>
      </pc:sldChg>
      <pc:sldMasterChg chg="delSldLayout">
        <pc:chgData name="Qiaoqiao Zhang" userId="7b948a52-2f9a-4c5c-bed5-e369b2fbcd74" providerId="ADAL" clId="{4D37A7E1-74F2-44EB-92B0-3EA88933ED2E}" dt="2023-04-11T03:26:09.503" v="112" actId="18676"/>
        <pc:sldMasterMkLst>
          <pc:docMk/>
          <pc:sldMasterMk cId="4202270188" sldId="2147483678"/>
        </pc:sldMasterMkLst>
        <pc:sldLayoutChg chg="del">
          <pc:chgData name="Qiaoqiao Zhang" userId="7b948a52-2f9a-4c5c-bed5-e369b2fbcd74" providerId="ADAL" clId="{4D37A7E1-74F2-44EB-92B0-3EA88933ED2E}" dt="2023-04-11T03:26:09.503" v="112" actId="18676"/>
          <pc:sldLayoutMkLst>
            <pc:docMk/>
            <pc:sldMasterMk cId="4202270188" sldId="2147483678"/>
            <pc:sldLayoutMk cId="1717763124" sldId="2147483709"/>
          </pc:sldLayoutMkLst>
        </pc:sldLayoutChg>
        <pc:sldLayoutChg chg="del">
          <pc:chgData name="Qiaoqiao Zhang" userId="7b948a52-2f9a-4c5c-bed5-e369b2fbcd74" providerId="ADAL" clId="{4D37A7E1-74F2-44EB-92B0-3EA88933ED2E}" dt="2023-04-11T03:25:55.492" v="111" actId="18676"/>
          <pc:sldLayoutMkLst>
            <pc:docMk/>
            <pc:sldMasterMk cId="4202270188" sldId="2147483678"/>
            <pc:sldLayoutMk cId="3156005478" sldId="2147483711"/>
          </pc:sldLayoutMkLst>
        </pc:sldLayoutChg>
      </pc:sldMasterChg>
      <pc:sldMasterChg chg="addSldLayout delSldLayout">
        <pc:chgData name="Qiaoqiao Zhang" userId="7b948a52-2f9a-4c5c-bed5-e369b2fbcd74" providerId="ADAL" clId="{4D37A7E1-74F2-44EB-92B0-3EA88933ED2E}" dt="2023-04-11T02:52:13.375" v="24" actId="47"/>
        <pc:sldMasterMkLst>
          <pc:docMk/>
          <pc:sldMasterMk cId="2074376717" sldId="2147483693"/>
        </pc:sldMasterMkLst>
        <pc:sldLayoutChg chg="add del">
          <pc:chgData name="Qiaoqiao Zhang" userId="7b948a52-2f9a-4c5c-bed5-e369b2fbcd74" providerId="ADAL" clId="{4D37A7E1-74F2-44EB-92B0-3EA88933ED2E}" dt="2023-04-11T02:52:13.375" v="24" actId="47"/>
          <pc:sldLayoutMkLst>
            <pc:docMk/>
            <pc:sldMasterMk cId="2074376717" sldId="2147483693"/>
            <pc:sldLayoutMk cId="3864381042" sldId="2147483731"/>
          </pc:sldLayoutMkLst>
        </pc:sldLayoutChg>
      </pc:sldMasterChg>
    </pc:docChg>
  </pc:docChgLst>
  <pc:docChgLst>
    <pc:chgData name="Qiaoqiao Zhang" userId="7b948a52-2f9a-4c5c-bed5-e369b2fbcd74" providerId="ADAL" clId="{D0D16F85-93A6-4404-AFB6-69AE11AC9258}"/>
    <pc:docChg chg="addSld delSld modSld sldOrd modSection">
      <pc:chgData name="Qiaoqiao Zhang" userId="7b948a52-2f9a-4c5c-bed5-e369b2fbcd74" providerId="ADAL" clId="{D0D16F85-93A6-4404-AFB6-69AE11AC9258}" dt="2023-02-15T03:40:52.105" v="11"/>
      <pc:docMkLst>
        <pc:docMk/>
      </pc:docMkLst>
      <pc:sldChg chg="addSp delSp modSp">
        <pc:chgData name="Qiaoqiao Zhang" userId="7b948a52-2f9a-4c5c-bed5-e369b2fbcd74" providerId="ADAL" clId="{D0D16F85-93A6-4404-AFB6-69AE11AC9258}" dt="2023-02-15T03:39:27.725" v="2"/>
        <pc:sldMkLst>
          <pc:docMk/>
          <pc:sldMk cId="0" sldId="437"/>
        </pc:sldMkLst>
        <pc:graphicFrameChg chg="add del mod">
          <ac:chgData name="Qiaoqiao Zhang" userId="7b948a52-2f9a-4c5c-bed5-e369b2fbcd74" providerId="ADAL" clId="{D0D16F85-93A6-4404-AFB6-69AE11AC9258}" dt="2023-02-15T03:39:27.725" v="2"/>
          <ac:graphicFrameMkLst>
            <pc:docMk/>
            <pc:sldMk cId="0" sldId="437"/>
            <ac:graphicFrameMk id="2" creationId="{CE0F9A0B-B33C-72A6-C7B1-F793977B774F}"/>
          </ac:graphicFrameMkLst>
        </pc:graphicFrameChg>
      </pc:sldChg>
      <pc:sldChg chg="del">
        <pc:chgData name="Qiaoqiao Zhang" userId="7b948a52-2f9a-4c5c-bed5-e369b2fbcd74" providerId="ADAL" clId="{D0D16F85-93A6-4404-AFB6-69AE11AC9258}" dt="2023-02-15T03:39:15.885" v="0" actId="2696"/>
        <pc:sldMkLst>
          <pc:docMk/>
          <pc:sldMk cId="0" sldId="1829331194"/>
        </pc:sldMkLst>
      </pc:sldChg>
      <pc:sldChg chg="addSp modSp new del">
        <pc:chgData name="Qiaoqiao Zhang" userId="7b948a52-2f9a-4c5c-bed5-e369b2fbcd74" providerId="ADAL" clId="{D0D16F85-93A6-4404-AFB6-69AE11AC9258}" dt="2023-02-15T03:40:40.029" v="7" actId="2696"/>
        <pc:sldMkLst>
          <pc:docMk/>
          <pc:sldMk cId="2671052064" sldId="1829331196"/>
        </pc:sldMkLst>
        <pc:graphicFrameChg chg="add mod">
          <ac:chgData name="Qiaoqiao Zhang" userId="7b948a52-2f9a-4c5c-bed5-e369b2fbcd74" providerId="ADAL" clId="{D0D16F85-93A6-4404-AFB6-69AE11AC9258}" dt="2023-02-15T03:39:55.100" v="4"/>
          <ac:graphicFrameMkLst>
            <pc:docMk/>
            <pc:sldMk cId="2671052064" sldId="1829331196"/>
            <ac:graphicFrameMk id="4" creationId="{542745BD-5AC4-72C7-C8C0-F166F2F8DBE1}"/>
          </ac:graphicFrameMkLst>
        </pc:graphicFrameChg>
      </pc:sldChg>
      <pc:sldChg chg="addSp modSp new ord">
        <pc:chgData name="Qiaoqiao Zhang" userId="7b948a52-2f9a-4c5c-bed5-e369b2fbcd74" providerId="ADAL" clId="{D0D16F85-93A6-4404-AFB6-69AE11AC9258}" dt="2023-02-15T03:40:52.105" v="11"/>
        <pc:sldMkLst>
          <pc:docMk/>
          <pc:sldMk cId="690349281" sldId="1829331197"/>
        </pc:sldMkLst>
        <pc:spChg chg="add mod">
          <ac:chgData name="Qiaoqiao Zhang" userId="7b948a52-2f9a-4c5c-bed5-e369b2fbcd74" providerId="ADAL" clId="{D0D16F85-93A6-4404-AFB6-69AE11AC9258}" dt="2023-02-15T03:40:46.958" v="10"/>
          <ac:spMkLst>
            <pc:docMk/>
            <pc:sldMk cId="690349281" sldId="1829331197"/>
            <ac:spMk id="3" creationId="{E13533EA-5C7C-91D5-6854-D4088CCDD178}"/>
          </ac:spMkLst>
        </pc:spChg>
        <pc:spChg chg="add mod">
          <ac:chgData name="Qiaoqiao Zhang" userId="7b948a52-2f9a-4c5c-bed5-e369b2fbcd74" providerId="ADAL" clId="{D0D16F85-93A6-4404-AFB6-69AE11AC9258}" dt="2023-02-15T03:40:52.105" v="11"/>
          <ac:spMkLst>
            <pc:docMk/>
            <pc:sldMk cId="690349281" sldId="1829331197"/>
            <ac:spMk id="4" creationId="{67C8E6D6-DED9-788B-FB82-0DDB3C66D4DC}"/>
          </ac:spMkLst>
        </pc:spChg>
        <pc:graphicFrameChg chg="add mod">
          <ac:chgData name="Qiaoqiao Zhang" userId="7b948a52-2f9a-4c5c-bed5-e369b2fbcd74" providerId="ADAL" clId="{D0D16F85-93A6-4404-AFB6-69AE11AC9258}" dt="2023-02-15T03:40:35.257" v="6"/>
          <ac:graphicFrameMkLst>
            <pc:docMk/>
            <pc:sldMk cId="690349281" sldId="1829331197"/>
            <ac:graphicFrameMk id="2" creationId="{9B35178F-D22D-6221-BCC9-07265568A41F}"/>
          </ac:graphicFrameMkLst>
        </pc:graphicFrameChg>
      </pc:sldChg>
    </pc:docChg>
  </pc:docChgLst>
  <pc:docChgLst>
    <pc:chgData name="Qiaoqiao Zhang" userId="7b948a52-2f9a-4c5c-bed5-e369b2fbcd74" providerId="ADAL" clId="{85A33FFF-2D43-4C6E-B0AD-B9BFE2050404}"/>
    <pc:docChg chg="addSld modSld addSection modSection">
      <pc:chgData name="Qiaoqiao Zhang" userId="7b948a52-2f9a-4c5c-bed5-e369b2fbcd74" providerId="ADAL" clId="{85A33FFF-2D43-4C6E-B0AD-B9BFE2050404}" dt="2023-03-17T03:35:59.440" v="41"/>
      <pc:docMkLst>
        <pc:docMk/>
      </pc:docMkLst>
      <pc:sldChg chg="add">
        <pc:chgData name="Qiaoqiao Zhang" userId="7b948a52-2f9a-4c5c-bed5-e369b2fbcd74" providerId="ADAL" clId="{85A33FFF-2D43-4C6E-B0AD-B9BFE2050404}" dt="2023-03-17T03:32:48.826" v="27"/>
        <pc:sldMkLst>
          <pc:docMk/>
          <pc:sldMk cId="1292331735" sldId="335"/>
        </pc:sldMkLst>
      </pc:sldChg>
      <pc:sldChg chg="modSp mod">
        <pc:chgData name="Qiaoqiao Zhang" userId="7b948a52-2f9a-4c5c-bed5-e369b2fbcd74" providerId="ADAL" clId="{85A33FFF-2D43-4C6E-B0AD-B9BFE2050404}" dt="2023-03-17T03:35:28.141" v="40" actId="20577"/>
        <pc:sldMkLst>
          <pc:docMk/>
          <pc:sldMk cId="0" sldId="410"/>
        </pc:sldMkLst>
        <pc:spChg chg="mod">
          <ac:chgData name="Qiaoqiao Zhang" userId="7b948a52-2f9a-4c5c-bed5-e369b2fbcd74" providerId="ADAL" clId="{85A33FFF-2D43-4C6E-B0AD-B9BFE2050404}" dt="2023-03-17T03:35:16.113" v="37" actId="20577"/>
          <ac:spMkLst>
            <pc:docMk/>
            <pc:sldMk cId="0" sldId="410"/>
            <ac:spMk id="3" creationId="{00000000-0000-0000-0000-000000000000}"/>
          </ac:spMkLst>
        </pc:spChg>
        <pc:spChg chg="mod">
          <ac:chgData name="Qiaoqiao Zhang" userId="7b948a52-2f9a-4c5c-bed5-e369b2fbcd74" providerId="ADAL" clId="{85A33FFF-2D43-4C6E-B0AD-B9BFE2050404}" dt="2023-03-17T03:35:28.141" v="40" actId="20577"/>
          <ac:spMkLst>
            <pc:docMk/>
            <pc:sldMk cId="0" sldId="410"/>
            <ac:spMk id="5" creationId="{00000000-0000-0000-0000-000000000000}"/>
          </ac:spMkLst>
        </pc:spChg>
      </pc:sldChg>
      <pc:sldChg chg="add">
        <pc:chgData name="Qiaoqiao Zhang" userId="7b948a52-2f9a-4c5c-bed5-e369b2fbcd74" providerId="ADAL" clId="{85A33FFF-2D43-4C6E-B0AD-B9BFE2050404}" dt="2023-03-17T03:33:53.996" v="31"/>
        <pc:sldMkLst>
          <pc:docMk/>
          <pc:sldMk cId="1071990495" sldId="449"/>
        </pc:sldMkLst>
      </pc:sldChg>
      <pc:sldChg chg="add">
        <pc:chgData name="Qiaoqiao Zhang" userId="7b948a52-2f9a-4c5c-bed5-e369b2fbcd74" providerId="ADAL" clId="{85A33FFF-2D43-4C6E-B0AD-B9BFE2050404}" dt="2023-03-17T03:34:01.724" v="32"/>
        <pc:sldMkLst>
          <pc:docMk/>
          <pc:sldMk cId="3257183425" sldId="459"/>
        </pc:sldMkLst>
      </pc:sldChg>
      <pc:sldChg chg="add">
        <pc:chgData name="Qiaoqiao Zhang" userId="7b948a52-2f9a-4c5c-bed5-e369b2fbcd74" providerId="ADAL" clId="{85A33FFF-2D43-4C6E-B0AD-B9BFE2050404}" dt="2023-03-17T03:34:13.385" v="33"/>
        <pc:sldMkLst>
          <pc:docMk/>
          <pc:sldMk cId="4229267469" sldId="464"/>
        </pc:sldMkLst>
      </pc:sldChg>
      <pc:sldChg chg="add">
        <pc:chgData name="Qiaoqiao Zhang" userId="7b948a52-2f9a-4c5c-bed5-e369b2fbcd74" providerId="ADAL" clId="{85A33FFF-2D43-4C6E-B0AD-B9BFE2050404}" dt="2023-03-17T03:34:21.349" v="34"/>
        <pc:sldMkLst>
          <pc:docMk/>
          <pc:sldMk cId="2020982057" sldId="465"/>
        </pc:sldMkLst>
      </pc:sldChg>
      <pc:sldChg chg="add">
        <pc:chgData name="Qiaoqiao Zhang" userId="7b948a52-2f9a-4c5c-bed5-e369b2fbcd74" providerId="ADAL" clId="{85A33FFF-2D43-4C6E-B0AD-B9BFE2050404}" dt="2023-03-17T03:32:17.189" v="22"/>
        <pc:sldMkLst>
          <pc:docMk/>
          <pc:sldMk cId="1064238949" sldId="4778"/>
        </pc:sldMkLst>
      </pc:sldChg>
      <pc:sldChg chg="add">
        <pc:chgData name="Qiaoqiao Zhang" userId="7b948a52-2f9a-4c5c-bed5-e369b2fbcd74" providerId="ADAL" clId="{85A33FFF-2D43-4C6E-B0AD-B9BFE2050404}" dt="2023-03-17T03:32:22.277" v="23"/>
        <pc:sldMkLst>
          <pc:docMk/>
          <pc:sldMk cId="2474265271" sldId="4779"/>
        </pc:sldMkLst>
      </pc:sldChg>
      <pc:sldChg chg="add">
        <pc:chgData name="Qiaoqiao Zhang" userId="7b948a52-2f9a-4c5c-bed5-e369b2fbcd74" providerId="ADAL" clId="{85A33FFF-2D43-4C6E-B0AD-B9BFE2050404}" dt="2023-03-17T03:32:29.672" v="24"/>
        <pc:sldMkLst>
          <pc:docMk/>
          <pc:sldMk cId="1454739297" sldId="4780"/>
        </pc:sldMkLst>
      </pc:sldChg>
      <pc:sldChg chg="add">
        <pc:chgData name="Qiaoqiao Zhang" userId="7b948a52-2f9a-4c5c-bed5-e369b2fbcd74" providerId="ADAL" clId="{85A33FFF-2D43-4C6E-B0AD-B9BFE2050404}" dt="2023-03-17T03:33:01.292" v="29"/>
        <pc:sldMkLst>
          <pc:docMk/>
          <pc:sldMk cId="1958278347" sldId="4783"/>
        </pc:sldMkLst>
      </pc:sldChg>
      <pc:sldChg chg="add">
        <pc:chgData name="Qiaoqiao Zhang" userId="7b948a52-2f9a-4c5c-bed5-e369b2fbcd74" providerId="ADAL" clId="{85A33FFF-2D43-4C6E-B0AD-B9BFE2050404}" dt="2023-03-17T03:33:09.630" v="30"/>
        <pc:sldMkLst>
          <pc:docMk/>
          <pc:sldMk cId="2177178362" sldId="4784"/>
        </pc:sldMkLst>
      </pc:sldChg>
      <pc:sldChg chg="addSp modSp mod">
        <pc:chgData name="Qiaoqiao Zhang" userId="7b948a52-2f9a-4c5c-bed5-e369b2fbcd74" providerId="ADAL" clId="{85A33FFF-2D43-4C6E-B0AD-B9BFE2050404}" dt="2023-03-17T03:31:19.313" v="14"/>
        <pc:sldMkLst>
          <pc:docMk/>
          <pc:sldMk cId="4161099133" sldId="4831"/>
        </pc:sldMkLst>
        <pc:spChg chg="mod">
          <ac:chgData name="Qiaoqiao Zhang" userId="7b948a52-2f9a-4c5c-bed5-e369b2fbcd74" providerId="ADAL" clId="{85A33FFF-2D43-4C6E-B0AD-B9BFE2050404}" dt="2023-03-17T03:29:59.847" v="0"/>
          <ac:spMkLst>
            <pc:docMk/>
            <pc:sldMk cId="4161099133" sldId="4831"/>
            <ac:spMk id="4" creationId="{31C4C0C3-1509-035E-31CC-B27CED4A1508}"/>
          </ac:spMkLst>
        </pc:spChg>
        <pc:spChg chg="mod">
          <ac:chgData name="Qiaoqiao Zhang" userId="7b948a52-2f9a-4c5c-bed5-e369b2fbcd74" providerId="ADAL" clId="{85A33FFF-2D43-4C6E-B0AD-B9BFE2050404}" dt="2023-03-17T03:29:59.847" v="0"/>
          <ac:spMkLst>
            <pc:docMk/>
            <pc:sldMk cId="4161099133" sldId="4831"/>
            <ac:spMk id="5" creationId="{8A9AA2A3-2FDD-149E-47FE-DB4358139D4C}"/>
          </ac:spMkLst>
        </pc:spChg>
        <pc:spChg chg="mod">
          <ac:chgData name="Qiaoqiao Zhang" userId="7b948a52-2f9a-4c5c-bed5-e369b2fbcd74" providerId="ADAL" clId="{85A33FFF-2D43-4C6E-B0AD-B9BFE2050404}" dt="2023-03-17T03:31:19.313" v="14"/>
          <ac:spMkLst>
            <pc:docMk/>
            <pc:sldMk cId="4161099133" sldId="4831"/>
            <ac:spMk id="18" creationId="{DF0E0E9A-6EC7-43B0-B8A3-9C66EE463EBD}"/>
          </ac:spMkLst>
        </pc:spChg>
        <pc:spChg chg="mod">
          <ac:chgData name="Qiaoqiao Zhang" userId="7b948a52-2f9a-4c5c-bed5-e369b2fbcd74" providerId="ADAL" clId="{85A33FFF-2D43-4C6E-B0AD-B9BFE2050404}" dt="2023-03-17T03:30:27.793" v="10"/>
          <ac:spMkLst>
            <pc:docMk/>
            <pc:sldMk cId="4161099133" sldId="4831"/>
            <ac:spMk id="27" creationId="{6C951371-7E60-4BF1-91CD-AA3D1CD0C6DE}"/>
          </ac:spMkLst>
        </pc:spChg>
        <pc:grpChg chg="add mod">
          <ac:chgData name="Qiaoqiao Zhang" userId="7b948a52-2f9a-4c5c-bed5-e369b2fbcd74" providerId="ADAL" clId="{85A33FFF-2D43-4C6E-B0AD-B9BFE2050404}" dt="2023-03-17T03:30:12.106" v="2" actId="1076"/>
          <ac:grpSpMkLst>
            <pc:docMk/>
            <pc:sldMk cId="4161099133" sldId="4831"/>
            <ac:grpSpMk id="3" creationId="{801B20F1-06E5-0882-A014-1F9B5FBCCE7B}"/>
          </ac:grpSpMkLst>
        </pc:grpChg>
        <pc:grpChg chg="mod">
          <ac:chgData name="Qiaoqiao Zhang" userId="7b948a52-2f9a-4c5c-bed5-e369b2fbcd74" providerId="ADAL" clId="{85A33FFF-2D43-4C6E-B0AD-B9BFE2050404}" dt="2023-03-17T03:30:18.978" v="3" actId="1076"/>
          <ac:grpSpMkLst>
            <pc:docMk/>
            <pc:sldMk cId="4161099133" sldId="4831"/>
            <ac:grpSpMk id="17" creationId="{B7583BB7-3C74-4441-9E8D-C3CC554CA029}"/>
          </ac:grpSpMkLst>
        </pc:grpChg>
        <pc:picChg chg="mod">
          <ac:chgData name="Qiaoqiao Zhang" userId="7b948a52-2f9a-4c5c-bed5-e369b2fbcd74" providerId="ADAL" clId="{85A33FFF-2D43-4C6E-B0AD-B9BFE2050404}" dt="2023-03-17T03:29:59.847" v="0"/>
          <ac:picMkLst>
            <pc:docMk/>
            <pc:sldMk cId="4161099133" sldId="4831"/>
            <ac:picMk id="6" creationId="{1D7F13C3-C231-199B-CE3C-38904647D620}"/>
          </ac:picMkLst>
        </pc:picChg>
      </pc:sldChg>
      <pc:sldChg chg="modSp mod">
        <pc:chgData name="Qiaoqiao Zhang" userId="7b948a52-2f9a-4c5c-bed5-e369b2fbcd74" providerId="ADAL" clId="{85A33FFF-2D43-4C6E-B0AD-B9BFE2050404}" dt="2023-03-17T03:32:00.036" v="21" actId="20577"/>
        <pc:sldMkLst>
          <pc:docMk/>
          <pc:sldMk cId="2673858199" sldId="4832"/>
        </pc:sldMkLst>
        <pc:spChg chg="mod">
          <ac:chgData name="Qiaoqiao Zhang" userId="7b948a52-2f9a-4c5c-bed5-e369b2fbcd74" providerId="ADAL" clId="{85A33FFF-2D43-4C6E-B0AD-B9BFE2050404}" dt="2023-03-17T03:32:00.036" v="21" actId="20577"/>
          <ac:spMkLst>
            <pc:docMk/>
            <pc:sldMk cId="2673858199" sldId="4832"/>
            <ac:spMk id="3" creationId="{98674C36-3B7C-46EB-979B-CCF181D12CEA}"/>
          </ac:spMkLst>
        </pc:spChg>
      </pc:sldChg>
      <pc:sldChg chg="add">
        <pc:chgData name="Qiaoqiao Zhang" userId="7b948a52-2f9a-4c5c-bed5-e369b2fbcd74" providerId="ADAL" clId="{85A33FFF-2D43-4C6E-B0AD-B9BFE2050404}" dt="2023-03-17T03:35:59.440" v="41"/>
        <pc:sldMkLst>
          <pc:docMk/>
          <pc:sldMk cId="1847010554" sldId="4850"/>
        </pc:sldMkLst>
      </pc:sldChg>
      <pc:sldChg chg="add">
        <pc:chgData name="Qiaoqiao Zhang" userId="7b948a52-2f9a-4c5c-bed5-e369b2fbcd74" providerId="ADAL" clId="{85A33FFF-2D43-4C6E-B0AD-B9BFE2050404}" dt="2023-03-17T03:34:27.797" v="35"/>
        <pc:sldMkLst>
          <pc:docMk/>
          <pc:sldMk cId="2444670658" sldId="241158773"/>
        </pc:sldMkLst>
      </pc:sldChg>
      <pc:sldChg chg="add">
        <pc:chgData name="Qiaoqiao Zhang" userId="7b948a52-2f9a-4c5c-bed5-e369b2fbcd74" providerId="ADAL" clId="{85A33FFF-2D43-4C6E-B0AD-B9BFE2050404}" dt="2023-03-17T03:32:35.651" v="25"/>
        <pc:sldMkLst>
          <pc:docMk/>
          <pc:sldMk cId="2700477388" sldId="241158778"/>
        </pc:sldMkLst>
      </pc:sldChg>
      <pc:sldChg chg="add">
        <pc:chgData name="Qiaoqiao Zhang" userId="7b948a52-2f9a-4c5c-bed5-e369b2fbcd74" providerId="ADAL" clId="{85A33FFF-2D43-4C6E-B0AD-B9BFE2050404}" dt="2023-03-17T03:32:55.135" v="28"/>
        <pc:sldMkLst>
          <pc:docMk/>
          <pc:sldMk cId="4148639639" sldId="241158794"/>
        </pc:sldMkLst>
      </pc:sldChg>
      <pc:sldChg chg="modSp add mod">
        <pc:chgData name="Qiaoqiao Zhang" userId="7b948a52-2f9a-4c5c-bed5-e369b2fbcd74" providerId="ADAL" clId="{85A33FFF-2D43-4C6E-B0AD-B9BFE2050404}" dt="2023-03-17T03:31:56.951" v="19" actId="20577"/>
        <pc:sldMkLst>
          <pc:docMk/>
          <pc:sldMk cId="0" sldId="241158800"/>
        </pc:sldMkLst>
        <pc:spChg chg="mod">
          <ac:chgData name="Qiaoqiao Zhang" userId="7b948a52-2f9a-4c5c-bed5-e369b2fbcd74" providerId="ADAL" clId="{85A33FFF-2D43-4C6E-B0AD-B9BFE2050404}" dt="2023-03-17T03:31:56.951" v="19" actId="20577"/>
          <ac:spMkLst>
            <pc:docMk/>
            <pc:sldMk cId="0" sldId="241158800"/>
            <ac:spMk id="3" creationId="{00000000-0000-0000-0000-000000000000}"/>
          </ac:spMkLst>
        </pc:spChg>
      </pc:sldChg>
      <pc:sldChg chg="add">
        <pc:chgData name="Qiaoqiao Zhang" userId="7b948a52-2f9a-4c5c-bed5-e369b2fbcd74" providerId="ADAL" clId="{85A33FFF-2D43-4C6E-B0AD-B9BFE2050404}" dt="2023-03-17T03:32:41.740" v="26"/>
        <pc:sldMkLst>
          <pc:docMk/>
          <pc:sldMk cId="1140764984" sldId="1829331198"/>
        </pc:sldMkLst>
      </pc:sldChg>
    </pc:docChg>
  </pc:docChgLst>
  <pc:docChgLst>
    <pc:chgData name="Qiaoqiao Zhang" userId="7b948a52-2f9a-4c5c-bed5-e369b2fbcd74" providerId="ADAL" clId="{171C1FC4-D1A1-4603-A855-4C96CDCAE44B}"/>
    <pc:docChg chg="custSel addSld delSld modSld sldOrd modSection">
      <pc:chgData name="Qiaoqiao Zhang" userId="7b948a52-2f9a-4c5c-bed5-e369b2fbcd74" providerId="ADAL" clId="{171C1FC4-D1A1-4603-A855-4C96CDCAE44B}" dt="2022-10-31T06:31:08.784" v="80"/>
      <pc:docMkLst>
        <pc:docMk/>
      </pc:docMkLst>
      <pc:sldChg chg="add ord">
        <pc:chgData name="Qiaoqiao Zhang" userId="7b948a52-2f9a-4c5c-bed5-e369b2fbcd74" providerId="ADAL" clId="{171C1FC4-D1A1-4603-A855-4C96CDCAE44B}" dt="2022-10-31T06:30:51.258" v="76"/>
        <pc:sldMkLst>
          <pc:docMk/>
          <pc:sldMk cId="67979652" sldId="362"/>
        </pc:sldMkLst>
      </pc:sldChg>
      <pc:sldChg chg="del">
        <pc:chgData name="Qiaoqiao Zhang" userId="7b948a52-2f9a-4c5c-bed5-e369b2fbcd74" providerId="ADAL" clId="{171C1FC4-D1A1-4603-A855-4C96CDCAE44B}" dt="2022-10-26T01:41:34.800" v="7" actId="47"/>
        <pc:sldMkLst>
          <pc:docMk/>
          <pc:sldMk cId="3257183425" sldId="459"/>
        </pc:sldMkLst>
      </pc:sldChg>
      <pc:sldChg chg="addSp delSp modSp mod">
        <pc:chgData name="Qiaoqiao Zhang" userId="7b948a52-2f9a-4c5c-bed5-e369b2fbcd74" providerId="ADAL" clId="{171C1FC4-D1A1-4603-A855-4C96CDCAE44B}" dt="2022-10-27T02:21:16.381" v="74"/>
        <pc:sldMkLst>
          <pc:docMk/>
          <pc:sldMk cId="504819447" sldId="499"/>
        </pc:sldMkLst>
        <pc:spChg chg="mod">
          <ac:chgData name="Qiaoqiao Zhang" userId="7b948a52-2f9a-4c5c-bed5-e369b2fbcd74" providerId="ADAL" clId="{171C1FC4-D1A1-4603-A855-4C96CDCAE44B}" dt="2022-10-27T02:20:45.385" v="71" actId="255"/>
          <ac:spMkLst>
            <pc:docMk/>
            <pc:sldMk cId="504819447" sldId="499"/>
            <ac:spMk id="2" creationId="{88C1F82A-B2B6-4F97-BF23-9AE88346C2FB}"/>
          </ac:spMkLst>
        </pc:spChg>
        <pc:spChg chg="mod">
          <ac:chgData name="Qiaoqiao Zhang" userId="7b948a52-2f9a-4c5c-bed5-e369b2fbcd74" providerId="ADAL" clId="{171C1FC4-D1A1-4603-A855-4C96CDCAE44B}" dt="2022-10-27T02:21:16.381" v="74"/>
          <ac:spMkLst>
            <pc:docMk/>
            <pc:sldMk cId="504819447" sldId="499"/>
            <ac:spMk id="6" creationId="{ACAD5313-84B3-4C98-9BA3-B8F313B4A69F}"/>
          </ac:spMkLst>
        </pc:spChg>
        <pc:picChg chg="del">
          <ac:chgData name="Qiaoqiao Zhang" userId="7b948a52-2f9a-4c5c-bed5-e369b2fbcd74" providerId="ADAL" clId="{171C1FC4-D1A1-4603-A855-4C96CDCAE44B}" dt="2022-10-27T02:17:04.056" v="55" actId="478"/>
          <ac:picMkLst>
            <pc:docMk/>
            <pc:sldMk cId="504819447" sldId="499"/>
            <ac:picMk id="4" creationId="{455B6FF2-25A5-5E8C-2504-A02F2AB12C14}"/>
          </ac:picMkLst>
        </pc:picChg>
        <pc:picChg chg="add mod">
          <ac:chgData name="Qiaoqiao Zhang" userId="7b948a52-2f9a-4c5c-bed5-e369b2fbcd74" providerId="ADAL" clId="{171C1FC4-D1A1-4603-A855-4C96CDCAE44B}" dt="2022-10-27T02:19:32.280" v="63" actId="1076"/>
          <ac:picMkLst>
            <pc:docMk/>
            <pc:sldMk cId="504819447" sldId="499"/>
            <ac:picMk id="5" creationId="{5BCAEB9F-CEAD-86FF-6B1D-DE9C469D343F}"/>
          </ac:picMkLst>
        </pc:picChg>
        <pc:picChg chg="add mod">
          <ac:chgData name="Qiaoqiao Zhang" userId="7b948a52-2f9a-4c5c-bed5-e369b2fbcd74" providerId="ADAL" clId="{171C1FC4-D1A1-4603-A855-4C96CDCAE44B}" dt="2022-10-27T02:19:34.974" v="64" actId="1076"/>
          <ac:picMkLst>
            <pc:docMk/>
            <pc:sldMk cId="504819447" sldId="499"/>
            <ac:picMk id="8" creationId="{0CE1EDA1-5D02-1243-D601-F676A37BC89A}"/>
          </ac:picMkLst>
        </pc:picChg>
        <pc:picChg chg="del">
          <ac:chgData name="Qiaoqiao Zhang" userId="7b948a52-2f9a-4c5c-bed5-e369b2fbcd74" providerId="ADAL" clId="{171C1FC4-D1A1-4603-A855-4C96CDCAE44B}" dt="2022-10-27T02:18:38.805" v="59" actId="478"/>
          <ac:picMkLst>
            <pc:docMk/>
            <pc:sldMk cId="504819447" sldId="499"/>
            <ac:picMk id="9" creationId="{E12A1673-1935-A655-4A51-886417C0B265}"/>
          </ac:picMkLst>
        </pc:picChg>
      </pc:sldChg>
      <pc:sldChg chg="addSp delSp modSp mod">
        <pc:chgData name="Qiaoqiao Zhang" userId="7b948a52-2f9a-4c5c-bed5-e369b2fbcd74" providerId="ADAL" clId="{171C1FC4-D1A1-4603-A855-4C96CDCAE44B}" dt="2022-10-27T02:12:15.961" v="50" actId="14100"/>
        <pc:sldMkLst>
          <pc:docMk/>
          <pc:sldMk cId="1736707844" sldId="500"/>
        </pc:sldMkLst>
        <pc:spChg chg="mod">
          <ac:chgData name="Qiaoqiao Zhang" userId="7b948a52-2f9a-4c5c-bed5-e369b2fbcd74" providerId="ADAL" clId="{171C1FC4-D1A1-4603-A855-4C96CDCAE44B}" dt="2022-10-27T02:10:29.663" v="45"/>
          <ac:spMkLst>
            <pc:docMk/>
            <pc:sldMk cId="1736707844" sldId="500"/>
            <ac:spMk id="2" creationId="{88C1F82A-B2B6-4F97-BF23-9AE88346C2FB}"/>
          </ac:spMkLst>
        </pc:spChg>
        <pc:picChg chg="del">
          <ac:chgData name="Qiaoqiao Zhang" userId="7b948a52-2f9a-4c5c-bed5-e369b2fbcd74" providerId="ADAL" clId="{171C1FC4-D1A1-4603-A855-4C96CDCAE44B}" dt="2022-10-27T02:12:01.125" v="46" actId="478"/>
          <ac:picMkLst>
            <pc:docMk/>
            <pc:sldMk cId="1736707844" sldId="500"/>
            <ac:picMk id="4" creationId="{80690473-8566-9B66-5DEE-A8A0AE19239C}"/>
          </ac:picMkLst>
        </pc:picChg>
        <pc:picChg chg="add mod">
          <ac:chgData name="Qiaoqiao Zhang" userId="7b948a52-2f9a-4c5c-bed5-e369b2fbcd74" providerId="ADAL" clId="{171C1FC4-D1A1-4603-A855-4C96CDCAE44B}" dt="2022-10-27T02:12:15.961" v="50" actId="14100"/>
          <ac:picMkLst>
            <pc:docMk/>
            <pc:sldMk cId="1736707844" sldId="500"/>
            <ac:picMk id="5" creationId="{80FBC257-1317-2B48-00EB-F87A95B2B9B7}"/>
          </ac:picMkLst>
        </pc:picChg>
      </pc:sldChg>
      <pc:sldChg chg="modSp mod">
        <pc:chgData name="Qiaoqiao Zhang" userId="7b948a52-2f9a-4c5c-bed5-e369b2fbcd74" providerId="ADAL" clId="{171C1FC4-D1A1-4603-A855-4C96CDCAE44B}" dt="2022-10-26T02:58:54.162" v="21"/>
        <pc:sldMkLst>
          <pc:docMk/>
          <pc:sldMk cId="0" sldId="1165"/>
        </pc:sldMkLst>
        <pc:graphicFrameChg chg="mod modGraphic">
          <ac:chgData name="Qiaoqiao Zhang" userId="7b948a52-2f9a-4c5c-bed5-e369b2fbcd74" providerId="ADAL" clId="{171C1FC4-D1A1-4603-A855-4C96CDCAE44B}" dt="2022-10-26T02:58:54.162" v="21"/>
          <ac:graphicFrameMkLst>
            <pc:docMk/>
            <pc:sldMk cId="0" sldId="1165"/>
            <ac:graphicFrameMk id="4194304" creationId="{00000000-0000-0000-0000-000000000000}"/>
          </ac:graphicFrameMkLst>
        </pc:graphicFrameChg>
      </pc:sldChg>
      <pc:sldChg chg="delSp">
        <pc:chgData name="Qiaoqiao Zhang" userId="7b948a52-2f9a-4c5c-bed5-e369b2fbcd74" providerId="ADAL" clId="{171C1FC4-D1A1-4603-A855-4C96CDCAE44B}" dt="2022-10-27T01:43:22.059" v="22"/>
        <pc:sldMkLst>
          <pc:docMk/>
          <pc:sldMk cId="1745173621" sldId="1422"/>
        </pc:sldMkLst>
        <pc:picChg chg="del">
          <ac:chgData name="Qiaoqiao Zhang" userId="7b948a52-2f9a-4c5c-bed5-e369b2fbcd74" providerId="ADAL" clId="{171C1FC4-D1A1-4603-A855-4C96CDCAE44B}" dt="2022-10-27T01:43:22.059" v="22"/>
          <ac:picMkLst>
            <pc:docMk/>
            <pc:sldMk cId="1745173621" sldId="1422"/>
            <ac:picMk id="12" creationId="{89AA4232-2292-4BE3-E285-14A89965CBC0}"/>
          </ac:picMkLst>
        </pc:picChg>
      </pc:sldChg>
      <pc:sldChg chg="add">
        <pc:chgData name="Qiaoqiao Zhang" userId="7b948a52-2f9a-4c5c-bed5-e369b2fbcd74" providerId="ADAL" clId="{171C1FC4-D1A1-4603-A855-4C96CDCAE44B}" dt="2022-10-27T01:44:55.648" v="25"/>
        <pc:sldMkLst>
          <pc:docMk/>
          <pc:sldMk cId="2363197274" sldId="1431"/>
        </pc:sldMkLst>
      </pc:sldChg>
      <pc:sldChg chg="modSp mod">
        <pc:chgData name="Qiaoqiao Zhang" userId="7b948a52-2f9a-4c5c-bed5-e369b2fbcd74" providerId="ADAL" clId="{171C1FC4-D1A1-4603-A855-4C96CDCAE44B}" dt="2022-10-26T01:38:46.129" v="6"/>
        <pc:sldMkLst>
          <pc:docMk/>
          <pc:sldMk cId="1763834815" sldId="1442"/>
        </pc:sldMkLst>
        <pc:spChg chg="mod">
          <ac:chgData name="Qiaoqiao Zhang" userId="7b948a52-2f9a-4c5c-bed5-e369b2fbcd74" providerId="ADAL" clId="{171C1FC4-D1A1-4603-A855-4C96CDCAE44B}" dt="2022-10-26T01:38:46.129" v="6"/>
          <ac:spMkLst>
            <pc:docMk/>
            <pc:sldMk cId="1763834815" sldId="1442"/>
            <ac:spMk id="5" creationId="{9523D2F8-0BDC-41AE-BB49-5934F4FC1508}"/>
          </ac:spMkLst>
        </pc:spChg>
      </pc:sldChg>
      <pc:sldChg chg="add">
        <pc:chgData name="Qiaoqiao Zhang" userId="7b948a52-2f9a-4c5c-bed5-e369b2fbcd74" providerId="ADAL" clId="{171C1FC4-D1A1-4603-A855-4C96CDCAE44B}" dt="2022-10-27T01:49:42.554" v="29"/>
        <pc:sldMkLst>
          <pc:docMk/>
          <pc:sldMk cId="992676782" sldId="4853"/>
        </pc:sldMkLst>
      </pc:sldChg>
      <pc:sldChg chg="ord">
        <pc:chgData name="Qiaoqiao Zhang" userId="7b948a52-2f9a-4c5c-bed5-e369b2fbcd74" providerId="ADAL" clId="{171C1FC4-D1A1-4603-A855-4C96CDCAE44B}" dt="2022-10-27T01:45:00.999" v="27"/>
        <pc:sldMkLst>
          <pc:docMk/>
          <pc:sldMk cId="1135921960" sldId="4865"/>
        </pc:sldMkLst>
      </pc:sldChg>
      <pc:sldChg chg="add ord">
        <pc:chgData name="Qiaoqiao Zhang" userId="7b948a52-2f9a-4c5c-bed5-e369b2fbcd74" providerId="ADAL" clId="{171C1FC4-D1A1-4603-A855-4C96CDCAE44B}" dt="2022-10-31T06:30:59.058" v="78"/>
        <pc:sldMkLst>
          <pc:docMk/>
          <pc:sldMk cId="0" sldId="6277804"/>
        </pc:sldMkLst>
      </pc:sldChg>
      <pc:sldChg chg="add">
        <pc:chgData name="Qiaoqiao Zhang" userId="7b948a52-2f9a-4c5c-bed5-e369b2fbcd74" providerId="ADAL" clId="{171C1FC4-D1A1-4603-A855-4C96CDCAE44B}" dt="2022-10-27T01:48:47.958" v="28"/>
        <pc:sldMkLst>
          <pc:docMk/>
          <pc:sldMk cId="1852334694" sldId="241158779"/>
        </pc:sldMkLst>
      </pc:sldChg>
      <pc:sldChg chg="addSp delSp modSp mod">
        <pc:chgData name="Qiaoqiao Zhang" userId="7b948a52-2f9a-4c5c-bed5-e369b2fbcd74" providerId="ADAL" clId="{171C1FC4-D1A1-4603-A855-4C96CDCAE44B}" dt="2022-10-27T02:15:30.250" v="54" actId="1076"/>
        <pc:sldMkLst>
          <pc:docMk/>
          <pc:sldMk cId="189462619" sldId="241158781"/>
        </pc:sldMkLst>
        <pc:picChg chg="add mod">
          <ac:chgData name="Qiaoqiao Zhang" userId="7b948a52-2f9a-4c5c-bed5-e369b2fbcd74" providerId="ADAL" clId="{171C1FC4-D1A1-4603-A855-4C96CDCAE44B}" dt="2022-10-27T02:15:30.250" v="54" actId="1076"/>
          <ac:picMkLst>
            <pc:docMk/>
            <pc:sldMk cId="189462619" sldId="241158781"/>
            <ac:picMk id="4" creationId="{6A75D5A9-9015-D812-D9EE-AE15EB480E68}"/>
          </ac:picMkLst>
        </pc:picChg>
        <pc:picChg chg="del">
          <ac:chgData name="Qiaoqiao Zhang" userId="7b948a52-2f9a-4c5c-bed5-e369b2fbcd74" providerId="ADAL" clId="{171C1FC4-D1A1-4603-A855-4C96CDCAE44B}" dt="2022-10-27T02:15:25.869" v="52" actId="478"/>
          <ac:picMkLst>
            <pc:docMk/>
            <pc:sldMk cId="189462619" sldId="241158781"/>
            <ac:picMk id="5" creationId="{C7AF199C-0252-8311-DD2D-63C110E07541}"/>
          </ac:picMkLst>
        </pc:picChg>
        <pc:picChg chg="del">
          <ac:chgData name="Qiaoqiao Zhang" userId="7b948a52-2f9a-4c5c-bed5-e369b2fbcd74" providerId="ADAL" clId="{171C1FC4-D1A1-4603-A855-4C96CDCAE44B}" dt="2022-10-27T02:15:24.487" v="51" actId="478"/>
          <ac:picMkLst>
            <pc:docMk/>
            <pc:sldMk cId="189462619" sldId="241158781"/>
            <ac:picMk id="8" creationId="{0A51E2D0-3E44-6707-78A2-5D5F7BF6F6A3}"/>
          </ac:picMkLst>
        </pc:picChg>
      </pc:sldChg>
      <pc:sldChg chg="add ord">
        <pc:chgData name="Qiaoqiao Zhang" userId="7b948a52-2f9a-4c5c-bed5-e369b2fbcd74" providerId="ADAL" clId="{171C1FC4-D1A1-4603-A855-4C96CDCAE44B}" dt="2022-10-31T06:31:08.784" v="80"/>
        <pc:sldMkLst>
          <pc:docMk/>
          <pc:sldMk cId="2414438067" sldId="1829331304"/>
        </pc:sldMkLst>
      </pc:sldChg>
    </pc:docChg>
  </pc:docChgLst>
  <pc:docChgLst>
    <pc:chgData name="Qiaoqiao Zhang" userId="7b948a52-2f9a-4c5c-bed5-e369b2fbcd74" providerId="ADAL" clId="{411C8EB6-9279-4A8F-B596-487AD759A7FB}"/>
    <pc:docChg chg="undo custSel addSld delSld modSld sldOrd delMainMaster addSection delSection modSection">
      <pc:chgData name="Qiaoqiao Zhang" userId="7b948a52-2f9a-4c5c-bed5-e369b2fbcd74" providerId="ADAL" clId="{411C8EB6-9279-4A8F-B596-487AD759A7FB}" dt="2022-09-19T06:44:47.153" v="244" actId="47"/>
      <pc:docMkLst>
        <pc:docMk/>
      </pc:docMkLst>
      <pc:sldChg chg="del">
        <pc:chgData name="Qiaoqiao Zhang" userId="7b948a52-2f9a-4c5c-bed5-e369b2fbcd74" providerId="ADAL" clId="{411C8EB6-9279-4A8F-B596-487AD759A7FB}" dt="2022-09-19T06:42:00.657" v="240" actId="47"/>
        <pc:sldMkLst>
          <pc:docMk/>
          <pc:sldMk cId="1457767614" sldId="290"/>
        </pc:sldMkLst>
      </pc:sldChg>
      <pc:sldChg chg="add">
        <pc:chgData name="Qiaoqiao Zhang" userId="7b948a52-2f9a-4c5c-bed5-e369b2fbcd74" providerId="ADAL" clId="{411C8EB6-9279-4A8F-B596-487AD759A7FB}" dt="2022-09-19T05:59:16.502" v="5"/>
        <pc:sldMkLst>
          <pc:docMk/>
          <pc:sldMk cId="2948743655" sldId="393"/>
        </pc:sldMkLst>
      </pc:sldChg>
      <pc:sldChg chg="add">
        <pc:chgData name="Qiaoqiao Zhang" userId="7b948a52-2f9a-4c5c-bed5-e369b2fbcd74" providerId="ADAL" clId="{411C8EB6-9279-4A8F-B596-487AD759A7FB}" dt="2022-09-19T05:59:25.481" v="6"/>
        <pc:sldMkLst>
          <pc:docMk/>
          <pc:sldMk cId="4210715447" sldId="396"/>
        </pc:sldMkLst>
      </pc:sldChg>
      <pc:sldChg chg="add">
        <pc:chgData name="Qiaoqiao Zhang" userId="7b948a52-2f9a-4c5c-bed5-e369b2fbcd74" providerId="ADAL" clId="{411C8EB6-9279-4A8F-B596-487AD759A7FB}" dt="2022-09-19T05:59:32.438" v="7"/>
        <pc:sldMkLst>
          <pc:docMk/>
          <pc:sldMk cId="748815844" sldId="397"/>
        </pc:sldMkLst>
      </pc:sldChg>
      <pc:sldChg chg="add">
        <pc:chgData name="Qiaoqiao Zhang" userId="7b948a52-2f9a-4c5c-bed5-e369b2fbcd74" providerId="ADAL" clId="{411C8EB6-9279-4A8F-B596-487AD759A7FB}" dt="2022-09-19T06:00:25.054" v="13"/>
        <pc:sldMkLst>
          <pc:docMk/>
          <pc:sldMk cId="1343351554" sldId="398"/>
        </pc:sldMkLst>
      </pc:sldChg>
      <pc:sldChg chg="add">
        <pc:chgData name="Qiaoqiao Zhang" userId="7b948a52-2f9a-4c5c-bed5-e369b2fbcd74" providerId="ADAL" clId="{411C8EB6-9279-4A8F-B596-487AD759A7FB}" dt="2022-09-19T06:00:33.532" v="14"/>
        <pc:sldMkLst>
          <pc:docMk/>
          <pc:sldMk cId="3822645766" sldId="399"/>
        </pc:sldMkLst>
      </pc:sldChg>
      <pc:sldChg chg="add del">
        <pc:chgData name="Qiaoqiao Zhang" userId="7b948a52-2f9a-4c5c-bed5-e369b2fbcd74" providerId="ADAL" clId="{411C8EB6-9279-4A8F-B596-487AD759A7FB}" dt="2022-09-19T06:00:48.252" v="16" actId="47"/>
        <pc:sldMkLst>
          <pc:docMk/>
          <pc:sldMk cId="1073201823" sldId="400"/>
        </pc:sldMkLst>
      </pc:sldChg>
      <pc:sldChg chg="modSp add mod">
        <pc:chgData name="Qiaoqiao Zhang" userId="7b948a52-2f9a-4c5c-bed5-e369b2fbcd74" providerId="ADAL" clId="{411C8EB6-9279-4A8F-B596-487AD759A7FB}" dt="2022-09-19T06:17:51.055" v="132" actId="20577"/>
        <pc:sldMkLst>
          <pc:docMk/>
          <pc:sldMk cId="0" sldId="410"/>
        </pc:sldMkLst>
        <pc:spChg chg="mod">
          <ac:chgData name="Qiaoqiao Zhang" userId="7b948a52-2f9a-4c5c-bed5-e369b2fbcd74" providerId="ADAL" clId="{411C8EB6-9279-4A8F-B596-487AD759A7FB}" dt="2022-09-19T06:17:21.203" v="128" actId="20577"/>
          <ac:spMkLst>
            <pc:docMk/>
            <pc:sldMk cId="0" sldId="410"/>
            <ac:spMk id="3" creationId="{00000000-0000-0000-0000-000000000000}"/>
          </ac:spMkLst>
        </pc:spChg>
        <pc:spChg chg="mod">
          <ac:chgData name="Qiaoqiao Zhang" userId="7b948a52-2f9a-4c5c-bed5-e369b2fbcd74" providerId="ADAL" clId="{411C8EB6-9279-4A8F-B596-487AD759A7FB}" dt="2022-09-19T06:17:51.055" v="132" actId="20577"/>
          <ac:spMkLst>
            <pc:docMk/>
            <pc:sldMk cId="0" sldId="410"/>
            <ac:spMk id="5" creationId="{00000000-0000-0000-0000-000000000000}"/>
          </ac:spMkLst>
        </pc:spChg>
      </pc:sldChg>
      <pc:sldChg chg="add del">
        <pc:chgData name="Qiaoqiao Zhang" userId="7b948a52-2f9a-4c5c-bed5-e369b2fbcd74" providerId="ADAL" clId="{411C8EB6-9279-4A8F-B596-487AD759A7FB}" dt="2022-09-19T06:24:43.661" v="159" actId="47"/>
        <pc:sldMkLst>
          <pc:docMk/>
          <pc:sldMk cId="0" sldId="418"/>
        </pc:sldMkLst>
      </pc:sldChg>
      <pc:sldChg chg="del">
        <pc:chgData name="Qiaoqiao Zhang" userId="7b948a52-2f9a-4c5c-bed5-e369b2fbcd74" providerId="ADAL" clId="{411C8EB6-9279-4A8F-B596-487AD759A7FB}" dt="2022-09-19T06:21:15.246" v="139" actId="47"/>
        <pc:sldMkLst>
          <pc:docMk/>
          <pc:sldMk cId="800649246" sldId="420"/>
        </pc:sldMkLst>
      </pc:sldChg>
      <pc:sldChg chg="del">
        <pc:chgData name="Qiaoqiao Zhang" userId="7b948a52-2f9a-4c5c-bed5-e369b2fbcd74" providerId="ADAL" clId="{411C8EB6-9279-4A8F-B596-487AD759A7FB}" dt="2022-09-19T06:21:13.908" v="138" actId="47"/>
        <pc:sldMkLst>
          <pc:docMk/>
          <pc:sldMk cId="3011378517" sldId="436"/>
        </pc:sldMkLst>
      </pc:sldChg>
      <pc:sldChg chg="add">
        <pc:chgData name="Qiaoqiao Zhang" userId="7b948a52-2f9a-4c5c-bed5-e369b2fbcd74" providerId="ADAL" clId="{411C8EB6-9279-4A8F-B596-487AD759A7FB}" dt="2022-09-19T06:14:19.077" v="118"/>
        <pc:sldMkLst>
          <pc:docMk/>
          <pc:sldMk cId="0" sldId="437"/>
        </pc:sldMkLst>
      </pc:sldChg>
      <pc:sldChg chg="add">
        <pc:chgData name="Qiaoqiao Zhang" userId="7b948a52-2f9a-4c5c-bed5-e369b2fbcd74" providerId="ADAL" clId="{411C8EB6-9279-4A8F-B596-487AD759A7FB}" dt="2022-09-19T06:14:53.338" v="121"/>
        <pc:sldMkLst>
          <pc:docMk/>
          <pc:sldMk cId="0" sldId="444"/>
        </pc:sldMkLst>
      </pc:sldChg>
      <pc:sldChg chg="del">
        <pc:chgData name="Qiaoqiao Zhang" userId="7b948a52-2f9a-4c5c-bed5-e369b2fbcd74" providerId="ADAL" clId="{411C8EB6-9279-4A8F-B596-487AD759A7FB}" dt="2022-09-19T06:21:16.275" v="140" actId="47"/>
        <pc:sldMkLst>
          <pc:docMk/>
          <pc:sldMk cId="449028594" sldId="453"/>
        </pc:sldMkLst>
      </pc:sldChg>
      <pc:sldChg chg="del">
        <pc:chgData name="Qiaoqiao Zhang" userId="7b948a52-2f9a-4c5c-bed5-e369b2fbcd74" providerId="ADAL" clId="{411C8EB6-9279-4A8F-B596-487AD759A7FB}" dt="2022-09-19T06:21:49.797" v="147" actId="18676"/>
        <pc:sldMkLst>
          <pc:docMk/>
          <pc:sldMk cId="3281695226" sldId="469"/>
        </pc:sldMkLst>
      </pc:sldChg>
      <pc:sldChg chg="del">
        <pc:chgData name="Qiaoqiao Zhang" userId="7b948a52-2f9a-4c5c-bed5-e369b2fbcd74" providerId="ADAL" clId="{411C8EB6-9279-4A8F-B596-487AD759A7FB}" dt="2022-09-19T06:21:17.190" v="141" actId="47"/>
        <pc:sldMkLst>
          <pc:docMk/>
          <pc:sldMk cId="1469699890" sldId="470"/>
        </pc:sldMkLst>
      </pc:sldChg>
      <pc:sldChg chg="del">
        <pc:chgData name="Qiaoqiao Zhang" userId="7b948a52-2f9a-4c5c-bed5-e369b2fbcd74" providerId="ADAL" clId="{411C8EB6-9279-4A8F-B596-487AD759A7FB}" dt="2022-09-19T06:22:18.187" v="151" actId="18676"/>
        <pc:sldMkLst>
          <pc:docMk/>
          <pc:sldMk cId="2950503982" sldId="471"/>
        </pc:sldMkLst>
      </pc:sldChg>
      <pc:sldChg chg="del">
        <pc:chgData name="Qiaoqiao Zhang" userId="7b948a52-2f9a-4c5c-bed5-e369b2fbcd74" providerId="ADAL" clId="{411C8EB6-9279-4A8F-B596-487AD759A7FB}" dt="2022-09-19T06:07:42.698" v="98" actId="47"/>
        <pc:sldMkLst>
          <pc:docMk/>
          <pc:sldMk cId="1100607229" sldId="475"/>
        </pc:sldMkLst>
      </pc:sldChg>
      <pc:sldChg chg="del">
        <pc:chgData name="Qiaoqiao Zhang" userId="7b948a52-2f9a-4c5c-bed5-e369b2fbcd74" providerId="ADAL" clId="{411C8EB6-9279-4A8F-B596-487AD759A7FB}" dt="2022-09-19T06:16:29.509" v="124" actId="47"/>
        <pc:sldMkLst>
          <pc:docMk/>
          <pc:sldMk cId="2451190991" sldId="491"/>
        </pc:sldMkLst>
      </pc:sldChg>
      <pc:sldChg chg="del">
        <pc:chgData name="Qiaoqiao Zhang" userId="7b948a52-2f9a-4c5c-bed5-e369b2fbcd74" providerId="ADAL" clId="{411C8EB6-9279-4A8F-B596-487AD759A7FB}" dt="2022-09-19T06:12:15.670" v="114" actId="47"/>
        <pc:sldMkLst>
          <pc:docMk/>
          <pc:sldMk cId="2876572249" sldId="498"/>
        </pc:sldMkLst>
      </pc:sldChg>
      <pc:sldChg chg="addSp delSp modSp mod">
        <pc:chgData name="Qiaoqiao Zhang" userId="7b948a52-2f9a-4c5c-bed5-e369b2fbcd74" providerId="ADAL" clId="{411C8EB6-9279-4A8F-B596-487AD759A7FB}" dt="2022-09-19T06:33:17.509" v="183" actId="1076"/>
        <pc:sldMkLst>
          <pc:docMk/>
          <pc:sldMk cId="504819447" sldId="499"/>
        </pc:sldMkLst>
        <pc:spChg chg="mod">
          <ac:chgData name="Qiaoqiao Zhang" userId="7b948a52-2f9a-4c5c-bed5-e369b2fbcd74" providerId="ADAL" clId="{411C8EB6-9279-4A8F-B596-487AD759A7FB}" dt="2022-09-19T06:27:54.905" v="165" actId="20577"/>
          <ac:spMkLst>
            <pc:docMk/>
            <pc:sldMk cId="504819447" sldId="499"/>
            <ac:spMk id="2" creationId="{88C1F82A-B2B6-4F97-BF23-9AE88346C2FB}"/>
          </ac:spMkLst>
        </pc:spChg>
        <pc:spChg chg="mod">
          <ac:chgData name="Qiaoqiao Zhang" userId="7b948a52-2f9a-4c5c-bed5-e369b2fbcd74" providerId="ADAL" clId="{411C8EB6-9279-4A8F-B596-487AD759A7FB}" dt="2022-09-19T06:28:06.692" v="175" actId="1036"/>
          <ac:spMkLst>
            <pc:docMk/>
            <pc:sldMk cId="504819447" sldId="499"/>
            <ac:spMk id="6" creationId="{ACAD5313-84B3-4C98-9BA3-B8F313B4A69F}"/>
          </ac:spMkLst>
        </pc:spChg>
        <pc:picChg chg="del">
          <ac:chgData name="Qiaoqiao Zhang" userId="7b948a52-2f9a-4c5c-bed5-e369b2fbcd74" providerId="ADAL" clId="{411C8EB6-9279-4A8F-B596-487AD759A7FB}" dt="2022-09-19T06:32:40.090" v="176" actId="478"/>
          <ac:picMkLst>
            <pc:docMk/>
            <pc:sldMk cId="504819447" sldId="499"/>
            <ac:picMk id="3" creationId="{E48E04A4-234C-4E05-9E56-88B4C93D614D}"/>
          </ac:picMkLst>
        </pc:picChg>
        <pc:picChg chg="del">
          <ac:chgData name="Qiaoqiao Zhang" userId="7b948a52-2f9a-4c5c-bed5-e369b2fbcd74" providerId="ADAL" clId="{411C8EB6-9279-4A8F-B596-487AD759A7FB}" dt="2022-09-19T06:32:41.805" v="177" actId="478"/>
          <ac:picMkLst>
            <pc:docMk/>
            <pc:sldMk cId="504819447" sldId="499"/>
            <ac:picMk id="5" creationId="{53626DAC-AB84-4A7F-A157-6CE5D2416DB4}"/>
          </ac:picMkLst>
        </pc:picChg>
        <pc:picChg chg="add mod ord modCrop">
          <ac:chgData name="Qiaoqiao Zhang" userId="7b948a52-2f9a-4c5c-bed5-e369b2fbcd74" providerId="ADAL" clId="{411C8EB6-9279-4A8F-B596-487AD759A7FB}" dt="2022-09-19T06:33:17.509" v="183" actId="1076"/>
          <ac:picMkLst>
            <pc:docMk/>
            <pc:sldMk cId="504819447" sldId="499"/>
            <ac:picMk id="7" creationId="{C6A7E4C9-E6A2-3F90-6AAB-8FC437794A94}"/>
          </ac:picMkLst>
        </pc:picChg>
      </pc:sldChg>
      <pc:sldChg chg="addSp delSp modSp mod">
        <pc:chgData name="Qiaoqiao Zhang" userId="7b948a52-2f9a-4c5c-bed5-e369b2fbcd74" providerId="ADAL" clId="{411C8EB6-9279-4A8F-B596-487AD759A7FB}" dt="2022-09-19T06:35:36.574" v="232" actId="1036"/>
        <pc:sldMkLst>
          <pc:docMk/>
          <pc:sldMk cId="1736707844" sldId="500"/>
        </pc:sldMkLst>
        <pc:spChg chg="del">
          <ac:chgData name="Qiaoqiao Zhang" userId="7b948a52-2f9a-4c5c-bed5-e369b2fbcd74" providerId="ADAL" clId="{411C8EB6-9279-4A8F-B596-487AD759A7FB}" dt="2022-09-19T06:35:14.958" v="184" actId="478"/>
          <ac:spMkLst>
            <pc:docMk/>
            <pc:sldMk cId="1736707844" sldId="500"/>
            <ac:spMk id="8" creationId="{3651B87E-9568-4C5A-A391-1CF8A06CED1E}"/>
          </ac:spMkLst>
        </pc:spChg>
        <pc:picChg chg="del">
          <ac:chgData name="Qiaoqiao Zhang" userId="7b948a52-2f9a-4c5c-bed5-e369b2fbcd74" providerId="ADAL" clId="{411C8EB6-9279-4A8F-B596-487AD759A7FB}" dt="2022-09-19T06:35:16.559" v="185" actId="478"/>
          <ac:picMkLst>
            <pc:docMk/>
            <pc:sldMk cId="1736707844" sldId="500"/>
            <ac:picMk id="3" creationId="{18D163A3-9DC4-46F6-9991-B64DD711E628}"/>
          </ac:picMkLst>
        </pc:picChg>
        <pc:picChg chg="add mod">
          <ac:chgData name="Qiaoqiao Zhang" userId="7b948a52-2f9a-4c5c-bed5-e369b2fbcd74" providerId="ADAL" clId="{411C8EB6-9279-4A8F-B596-487AD759A7FB}" dt="2022-09-19T06:35:36.574" v="232" actId="1036"/>
          <ac:picMkLst>
            <pc:docMk/>
            <pc:sldMk cId="1736707844" sldId="500"/>
            <ac:picMk id="5" creationId="{07F46224-7995-277F-2FDB-9153E15C6D30}"/>
          </ac:picMkLst>
        </pc:picChg>
      </pc:sldChg>
      <pc:sldChg chg="del">
        <pc:chgData name="Qiaoqiao Zhang" userId="7b948a52-2f9a-4c5c-bed5-e369b2fbcd74" providerId="ADAL" clId="{411C8EB6-9279-4A8F-B596-487AD759A7FB}" dt="2022-09-19T06:25:00.902" v="160" actId="47"/>
        <pc:sldMkLst>
          <pc:docMk/>
          <pc:sldMk cId="2339704635" sldId="501"/>
        </pc:sldMkLst>
      </pc:sldChg>
      <pc:sldChg chg="del">
        <pc:chgData name="Qiaoqiao Zhang" userId="7b948a52-2f9a-4c5c-bed5-e369b2fbcd74" providerId="ADAL" clId="{411C8EB6-9279-4A8F-B596-487AD759A7FB}" dt="2022-09-19T06:25:06.968" v="161" actId="47"/>
        <pc:sldMkLst>
          <pc:docMk/>
          <pc:sldMk cId="2632982843" sldId="502"/>
        </pc:sldMkLst>
      </pc:sldChg>
      <pc:sldChg chg="del">
        <pc:chgData name="Qiaoqiao Zhang" userId="7b948a52-2f9a-4c5c-bed5-e369b2fbcd74" providerId="ADAL" clId="{411C8EB6-9279-4A8F-B596-487AD759A7FB}" dt="2022-09-19T06:41:39.083" v="239" actId="47"/>
        <pc:sldMkLst>
          <pc:docMk/>
          <pc:sldMk cId="3528422912" sldId="503"/>
        </pc:sldMkLst>
      </pc:sldChg>
      <pc:sldChg chg="del">
        <pc:chgData name="Qiaoqiao Zhang" userId="7b948a52-2f9a-4c5c-bed5-e369b2fbcd74" providerId="ADAL" clId="{411C8EB6-9279-4A8F-B596-487AD759A7FB}" dt="2022-09-19T06:12:44.318" v="115" actId="47"/>
        <pc:sldMkLst>
          <pc:docMk/>
          <pc:sldMk cId="2738305679" sldId="507"/>
        </pc:sldMkLst>
      </pc:sldChg>
      <pc:sldChg chg="del">
        <pc:chgData name="Qiaoqiao Zhang" userId="7b948a52-2f9a-4c5c-bed5-e369b2fbcd74" providerId="ADAL" clId="{411C8EB6-9279-4A8F-B596-487AD759A7FB}" dt="2022-09-19T06:10:16.490" v="101" actId="47"/>
        <pc:sldMkLst>
          <pc:docMk/>
          <pc:sldMk cId="3532421830" sldId="509"/>
        </pc:sldMkLst>
      </pc:sldChg>
      <pc:sldChg chg="add">
        <pc:chgData name="Qiaoqiao Zhang" userId="7b948a52-2f9a-4c5c-bed5-e369b2fbcd74" providerId="ADAL" clId="{411C8EB6-9279-4A8F-B596-487AD759A7FB}" dt="2022-09-19T05:57:12.976" v="0"/>
        <pc:sldMkLst>
          <pc:docMk/>
          <pc:sldMk cId="0" sldId="570"/>
        </pc:sldMkLst>
      </pc:sldChg>
      <pc:sldChg chg="modSp add mod">
        <pc:chgData name="Qiaoqiao Zhang" userId="7b948a52-2f9a-4c5c-bed5-e369b2fbcd74" providerId="ADAL" clId="{411C8EB6-9279-4A8F-B596-487AD759A7FB}" dt="2022-09-19T06:04:35.983" v="85" actId="20577"/>
        <pc:sldMkLst>
          <pc:docMk/>
          <pc:sldMk cId="0" sldId="808"/>
        </pc:sldMkLst>
        <pc:spChg chg="mod">
          <ac:chgData name="Qiaoqiao Zhang" userId="7b948a52-2f9a-4c5c-bed5-e369b2fbcd74" providerId="ADAL" clId="{411C8EB6-9279-4A8F-B596-487AD759A7FB}" dt="2022-09-19T06:04:35.983" v="85" actId="20577"/>
          <ac:spMkLst>
            <pc:docMk/>
            <pc:sldMk cId="0" sldId="808"/>
            <ac:spMk id="5" creationId="{00000000-0000-0000-0000-000000000000}"/>
          </ac:spMkLst>
        </pc:spChg>
      </pc:sldChg>
      <pc:sldChg chg="add">
        <pc:chgData name="Qiaoqiao Zhang" userId="7b948a52-2f9a-4c5c-bed5-e369b2fbcd74" providerId="ADAL" clId="{411C8EB6-9279-4A8F-B596-487AD759A7FB}" dt="2022-09-19T06:14:44.656" v="120"/>
        <pc:sldMkLst>
          <pc:docMk/>
          <pc:sldMk cId="0" sldId="963"/>
        </pc:sldMkLst>
      </pc:sldChg>
      <pc:sldChg chg="add">
        <pc:chgData name="Qiaoqiao Zhang" userId="7b948a52-2f9a-4c5c-bed5-e369b2fbcd74" providerId="ADAL" clId="{411C8EB6-9279-4A8F-B596-487AD759A7FB}" dt="2022-09-19T06:01:30.649" v="20"/>
        <pc:sldMkLst>
          <pc:docMk/>
          <pc:sldMk cId="2798729529" sldId="1043"/>
        </pc:sldMkLst>
      </pc:sldChg>
      <pc:sldChg chg="add">
        <pc:chgData name="Qiaoqiao Zhang" userId="7b948a52-2f9a-4c5c-bed5-e369b2fbcd74" providerId="ADAL" clId="{411C8EB6-9279-4A8F-B596-487AD759A7FB}" dt="2022-09-19T06:15:15.407" v="122"/>
        <pc:sldMkLst>
          <pc:docMk/>
          <pc:sldMk cId="0" sldId="1165"/>
        </pc:sldMkLst>
      </pc:sldChg>
      <pc:sldChg chg="add">
        <pc:chgData name="Qiaoqiao Zhang" userId="7b948a52-2f9a-4c5c-bed5-e369b2fbcd74" providerId="ADAL" clId="{411C8EB6-9279-4A8F-B596-487AD759A7FB}" dt="2022-09-19T06:01:03.878" v="18"/>
        <pc:sldMkLst>
          <pc:docMk/>
          <pc:sldMk cId="3586235296" sldId="1418"/>
        </pc:sldMkLst>
      </pc:sldChg>
      <pc:sldChg chg="add">
        <pc:chgData name="Qiaoqiao Zhang" userId="7b948a52-2f9a-4c5c-bed5-e369b2fbcd74" providerId="ADAL" clId="{411C8EB6-9279-4A8F-B596-487AD759A7FB}" dt="2022-09-19T06:00:57.755" v="17"/>
        <pc:sldMkLst>
          <pc:docMk/>
          <pc:sldMk cId="2832276304" sldId="1420"/>
        </pc:sldMkLst>
      </pc:sldChg>
      <pc:sldChg chg="add">
        <pc:chgData name="Qiaoqiao Zhang" userId="7b948a52-2f9a-4c5c-bed5-e369b2fbcd74" providerId="ADAL" clId="{411C8EB6-9279-4A8F-B596-487AD759A7FB}" dt="2022-09-19T06:00:17.809" v="12"/>
        <pc:sldMkLst>
          <pc:docMk/>
          <pc:sldMk cId="2790483614" sldId="1426"/>
        </pc:sldMkLst>
      </pc:sldChg>
      <pc:sldChg chg="add">
        <pc:chgData name="Qiaoqiao Zhang" userId="7b948a52-2f9a-4c5c-bed5-e369b2fbcd74" providerId="ADAL" clId="{411C8EB6-9279-4A8F-B596-487AD759A7FB}" dt="2022-09-19T06:01:11.782" v="19"/>
        <pc:sldMkLst>
          <pc:docMk/>
          <pc:sldMk cId="1622520890" sldId="1434"/>
        </pc:sldMkLst>
      </pc:sldChg>
      <pc:sldChg chg="add">
        <pc:chgData name="Qiaoqiao Zhang" userId="7b948a52-2f9a-4c5c-bed5-e369b2fbcd74" providerId="ADAL" clId="{411C8EB6-9279-4A8F-B596-487AD759A7FB}" dt="2022-09-19T05:59:57.473" v="9"/>
        <pc:sldMkLst>
          <pc:docMk/>
          <pc:sldMk cId="2915875513" sldId="1440"/>
        </pc:sldMkLst>
      </pc:sldChg>
      <pc:sldChg chg="add">
        <pc:chgData name="Qiaoqiao Zhang" userId="7b948a52-2f9a-4c5c-bed5-e369b2fbcd74" providerId="ADAL" clId="{411C8EB6-9279-4A8F-B596-487AD759A7FB}" dt="2022-09-19T05:59:42.510" v="8"/>
        <pc:sldMkLst>
          <pc:docMk/>
          <pc:sldMk cId="1763834815" sldId="1442"/>
        </pc:sldMkLst>
      </pc:sldChg>
      <pc:sldChg chg="add">
        <pc:chgData name="Qiaoqiao Zhang" userId="7b948a52-2f9a-4c5c-bed5-e369b2fbcd74" providerId="ADAL" clId="{411C8EB6-9279-4A8F-B596-487AD759A7FB}" dt="2022-09-19T06:00:10.604" v="11"/>
        <pc:sldMkLst>
          <pc:docMk/>
          <pc:sldMk cId="3817758465" sldId="1443"/>
        </pc:sldMkLst>
      </pc:sldChg>
      <pc:sldChg chg="delSp add setBg delDesignElem">
        <pc:chgData name="Qiaoqiao Zhang" userId="7b948a52-2f9a-4c5c-bed5-e369b2fbcd74" providerId="ADAL" clId="{411C8EB6-9279-4A8F-B596-487AD759A7FB}" dt="2022-09-19T05:57:24.881" v="2"/>
        <pc:sldMkLst>
          <pc:docMk/>
          <pc:sldMk cId="3134144897" sldId="1618"/>
        </pc:sldMkLst>
        <pc:spChg chg="del">
          <ac:chgData name="Qiaoqiao Zhang" userId="7b948a52-2f9a-4c5c-bed5-e369b2fbcd74" providerId="ADAL" clId="{411C8EB6-9279-4A8F-B596-487AD759A7FB}" dt="2022-09-19T05:57:24.881" v="2"/>
          <ac:spMkLst>
            <pc:docMk/>
            <pc:sldMk cId="3134144897" sldId="1618"/>
            <ac:spMk id="7" creationId="{42A4FC2C-047E-45A5-965D-8E1E3BF09BC6}"/>
          </ac:spMkLst>
        </pc:spChg>
      </pc:sldChg>
      <pc:sldChg chg="add">
        <pc:chgData name="Qiaoqiao Zhang" userId="7b948a52-2f9a-4c5c-bed5-e369b2fbcd74" providerId="ADAL" clId="{411C8EB6-9279-4A8F-B596-487AD759A7FB}" dt="2022-09-19T06:00:03.889" v="10"/>
        <pc:sldMkLst>
          <pc:docMk/>
          <pc:sldMk cId="916949218" sldId="1620"/>
        </pc:sldMkLst>
      </pc:sldChg>
      <pc:sldChg chg="del">
        <pc:chgData name="Qiaoqiao Zhang" userId="7b948a52-2f9a-4c5c-bed5-e369b2fbcd74" providerId="ADAL" clId="{411C8EB6-9279-4A8F-B596-487AD759A7FB}" dt="2022-09-19T06:06:49.071" v="97" actId="47"/>
        <pc:sldMkLst>
          <pc:docMk/>
          <pc:sldMk cId="1443393726" sldId="4785"/>
        </pc:sldMkLst>
      </pc:sldChg>
      <pc:sldChg chg="del">
        <pc:chgData name="Qiaoqiao Zhang" userId="7b948a52-2f9a-4c5c-bed5-e369b2fbcd74" providerId="ADAL" clId="{411C8EB6-9279-4A8F-B596-487AD759A7FB}" dt="2022-09-19T06:06:47.423" v="96" actId="47"/>
        <pc:sldMkLst>
          <pc:docMk/>
          <pc:sldMk cId="1063055381" sldId="4787"/>
        </pc:sldMkLst>
      </pc:sldChg>
      <pc:sldChg chg="del">
        <pc:chgData name="Qiaoqiao Zhang" userId="7b948a52-2f9a-4c5c-bed5-e369b2fbcd74" providerId="ADAL" clId="{411C8EB6-9279-4A8F-B596-487AD759A7FB}" dt="2022-09-19T06:09:38.981" v="100" actId="47"/>
        <pc:sldMkLst>
          <pc:docMk/>
          <pc:sldMk cId="1241964952" sldId="4792"/>
        </pc:sldMkLst>
      </pc:sldChg>
      <pc:sldChg chg="modSp mod ord">
        <pc:chgData name="Qiaoqiao Zhang" userId="7b948a52-2f9a-4c5c-bed5-e369b2fbcd74" providerId="ADAL" clId="{411C8EB6-9279-4A8F-B596-487AD759A7FB}" dt="2022-09-19T06:04:11.240" v="55" actId="20577"/>
        <pc:sldMkLst>
          <pc:docMk/>
          <pc:sldMk cId="4161099133" sldId="4831"/>
        </pc:sldMkLst>
        <pc:spChg chg="mod">
          <ac:chgData name="Qiaoqiao Zhang" userId="7b948a52-2f9a-4c5c-bed5-e369b2fbcd74" providerId="ADAL" clId="{411C8EB6-9279-4A8F-B596-487AD759A7FB}" dt="2022-09-19T06:02:19.142" v="32" actId="20577"/>
          <ac:spMkLst>
            <pc:docMk/>
            <pc:sldMk cId="4161099133" sldId="4831"/>
            <ac:spMk id="3" creationId="{11080395-05A4-4804-8482-E7AD20BA8A60}"/>
          </ac:spMkLst>
        </pc:spChg>
        <pc:spChg chg="mod">
          <ac:chgData name="Qiaoqiao Zhang" userId="7b948a52-2f9a-4c5c-bed5-e369b2fbcd74" providerId="ADAL" clId="{411C8EB6-9279-4A8F-B596-487AD759A7FB}" dt="2022-09-19T06:03:55.504" v="54" actId="20577"/>
          <ac:spMkLst>
            <pc:docMk/>
            <pc:sldMk cId="4161099133" sldId="4831"/>
            <ac:spMk id="23" creationId="{5967DBE2-20B3-419F-8C17-01837AB487AE}"/>
          </ac:spMkLst>
        </pc:spChg>
        <pc:spChg chg="mod">
          <ac:chgData name="Qiaoqiao Zhang" userId="7b948a52-2f9a-4c5c-bed5-e369b2fbcd74" providerId="ADAL" clId="{411C8EB6-9279-4A8F-B596-487AD759A7FB}" dt="2022-09-19T06:04:11.240" v="55" actId="20577"/>
          <ac:spMkLst>
            <pc:docMk/>
            <pc:sldMk cId="4161099133" sldId="4831"/>
            <ac:spMk id="27" creationId="{6C951371-7E60-4BF1-91CD-AA3D1CD0C6DE}"/>
          </ac:spMkLst>
        </pc:spChg>
      </pc:sldChg>
      <pc:sldChg chg="modSp mod">
        <pc:chgData name="Qiaoqiao Zhang" userId="7b948a52-2f9a-4c5c-bed5-e369b2fbcd74" providerId="ADAL" clId="{411C8EB6-9279-4A8F-B596-487AD759A7FB}" dt="2022-09-19T06:11:33.437" v="106" actId="20577"/>
        <pc:sldMkLst>
          <pc:docMk/>
          <pc:sldMk cId="2673858199" sldId="4832"/>
        </pc:sldMkLst>
        <pc:spChg chg="mod">
          <ac:chgData name="Qiaoqiao Zhang" userId="7b948a52-2f9a-4c5c-bed5-e369b2fbcd74" providerId="ADAL" clId="{411C8EB6-9279-4A8F-B596-487AD759A7FB}" dt="2022-09-19T06:11:33.437" v="106" actId="20577"/>
          <ac:spMkLst>
            <pc:docMk/>
            <pc:sldMk cId="2673858199" sldId="4832"/>
            <ac:spMk id="3" creationId="{98674C36-3B7C-46EB-979B-CCF181D12CEA}"/>
          </ac:spMkLst>
        </pc:spChg>
        <pc:spChg chg="mod">
          <ac:chgData name="Qiaoqiao Zhang" userId="7b948a52-2f9a-4c5c-bed5-e369b2fbcd74" providerId="ADAL" clId="{411C8EB6-9279-4A8F-B596-487AD759A7FB}" dt="2022-09-19T06:11:30.435" v="104"/>
          <ac:spMkLst>
            <pc:docMk/>
            <pc:sldMk cId="2673858199" sldId="4832"/>
            <ac:spMk id="5" creationId="{D2F05CFD-6BDF-4C4E-928D-E61918693D29}"/>
          </ac:spMkLst>
        </pc:spChg>
      </pc:sldChg>
      <pc:sldChg chg="del">
        <pc:chgData name="Qiaoqiao Zhang" userId="7b948a52-2f9a-4c5c-bed5-e369b2fbcd74" providerId="ADAL" clId="{411C8EB6-9279-4A8F-B596-487AD759A7FB}" dt="2022-09-19T06:24:32.437" v="158" actId="47"/>
        <pc:sldMkLst>
          <pc:docMk/>
          <pc:sldMk cId="2710308731" sldId="4840"/>
        </pc:sldMkLst>
      </pc:sldChg>
      <pc:sldChg chg="del">
        <pc:chgData name="Qiaoqiao Zhang" userId="7b948a52-2f9a-4c5c-bed5-e369b2fbcd74" providerId="ADAL" clId="{411C8EB6-9279-4A8F-B596-487AD759A7FB}" dt="2022-09-19T06:22:18.187" v="151" actId="18676"/>
        <pc:sldMkLst>
          <pc:docMk/>
          <pc:sldMk cId="3657084658" sldId="4844"/>
        </pc:sldMkLst>
      </pc:sldChg>
      <pc:sldChg chg="del">
        <pc:chgData name="Qiaoqiao Zhang" userId="7b948a52-2f9a-4c5c-bed5-e369b2fbcd74" providerId="ADAL" clId="{411C8EB6-9279-4A8F-B596-487AD759A7FB}" dt="2022-09-19T06:23:59.597" v="156" actId="18676"/>
        <pc:sldMkLst>
          <pc:docMk/>
          <pc:sldMk cId="1375220470" sldId="4845"/>
        </pc:sldMkLst>
      </pc:sldChg>
      <pc:sldChg chg="del">
        <pc:chgData name="Qiaoqiao Zhang" userId="7b948a52-2f9a-4c5c-bed5-e369b2fbcd74" providerId="ADAL" clId="{411C8EB6-9279-4A8F-B596-487AD759A7FB}" dt="2022-09-19T06:22:18.187" v="151" actId="18676"/>
        <pc:sldMkLst>
          <pc:docMk/>
          <pc:sldMk cId="1704265625" sldId="4847"/>
        </pc:sldMkLst>
      </pc:sldChg>
      <pc:sldChg chg="del">
        <pc:chgData name="Qiaoqiao Zhang" userId="7b948a52-2f9a-4c5c-bed5-e369b2fbcd74" providerId="ADAL" clId="{411C8EB6-9279-4A8F-B596-487AD759A7FB}" dt="2022-09-19T06:23:59.597" v="156" actId="18676"/>
        <pc:sldMkLst>
          <pc:docMk/>
          <pc:sldMk cId="2960212366" sldId="4852"/>
        </pc:sldMkLst>
      </pc:sldChg>
      <pc:sldChg chg="del">
        <pc:chgData name="Qiaoqiao Zhang" userId="7b948a52-2f9a-4c5c-bed5-e369b2fbcd74" providerId="ADAL" clId="{411C8EB6-9279-4A8F-B596-487AD759A7FB}" dt="2022-09-19T06:23:59.597" v="156" actId="18676"/>
        <pc:sldMkLst>
          <pc:docMk/>
          <pc:sldMk cId="992676782" sldId="4853"/>
        </pc:sldMkLst>
      </pc:sldChg>
      <pc:sldChg chg="del">
        <pc:chgData name="Qiaoqiao Zhang" userId="7b948a52-2f9a-4c5c-bed5-e369b2fbcd74" providerId="ADAL" clId="{411C8EB6-9279-4A8F-B596-487AD759A7FB}" dt="2022-09-19T06:10:47.126" v="102" actId="47"/>
        <pc:sldMkLst>
          <pc:docMk/>
          <pc:sldMk cId="4206481078" sldId="4855"/>
        </pc:sldMkLst>
      </pc:sldChg>
      <pc:sldChg chg="del">
        <pc:chgData name="Qiaoqiao Zhang" userId="7b948a52-2f9a-4c5c-bed5-e369b2fbcd74" providerId="ADAL" clId="{411C8EB6-9279-4A8F-B596-487AD759A7FB}" dt="2022-09-19T06:05:21.164" v="89" actId="47"/>
        <pc:sldMkLst>
          <pc:docMk/>
          <pc:sldMk cId="1469829167" sldId="4862"/>
        </pc:sldMkLst>
      </pc:sldChg>
      <pc:sldChg chg="del">
        <pc:chgData name="Qiaoqiao Zhang" userId="7b948a52-2f9a-4c5c-bed5-e369b2fbcd74" providerId="ADAL" clId="{411C8EB6-9279-4A8F-B596-487AD759A7FB}" dt="2022-09-19T06:23:59.597" v="156" actId="18676"/>
        <pc:sldMkLst>
          <pc:docMk/>
          <pc:sldMk cId="326585491" sldId="241158774"/>
        </pc:sldMkLst>
      </pc:sldChg>
      <pc:sldChg chg="del">
        <pc:chgData name="Qiaoqiao Zhang" userId="7b948a52-2f9a-4c5c-bed5-e369b2fbcd74" providerId="ADAL" clId="{411C8EB6-9279-4A8F-B596-487AD759A7FB}" dt="2022-09-19T06:43:54.394" v="242" actId="47"/>
        <pc:sldMkLst>
          <pc:docMk/>
          <pc:sldMk cId="2546388088" sldId="241158777"/>
        </pc:sldMkLst>
      </pc:sldChg>
      <pc:sldChg chg="del">
        <pc:chgData name="Qiaoqiao Zhang" userId="7b948a52-2f9a-4c5c-bed5-e369b2fbcd74" providerId="ADAL" clId="{411C8EB6-9279-4A8F-B596-487AD759A7FB}" dt="2022-09-19T06:21:31.401" v="143" actId="47"/>
        <pc:sldMkLst>
          <pc:docMk/>
          <pc:sldMk cId="1852334694" sldId="241158779"/>
        </pc:sldMkLst>
      </pc:sldChg>
      <pc:sldChg chg="del">
        <pc:chgData name="Qiaoqiao Zhang" userId="7b948a52-2f9a-4c5c-bed5-e369b2fbcd74" providerId="ADAL" clId="{411C8EB6-9279-4A8F-B596-487AD759A7FB}" dt="2022-09-19T06:21:32.411" v="144" actId="47"/>
        <pc:sldMkLst>
          <pc:docMk/>
          <pc:sldMk cId="1761445107" sldId="241158780"/>
        </pc:sldMkLst>
      </pc:sldChg>
      <pc:sldChg chg="addSp delSp modSp mod">
        <pc:chgData name="Qiaoqiao Zhang" userId="7b948a52-2f9a-4c5c-bed5-e369b2fbcd74" providerId="ADAL" clId="{411C8EB6-9279-4A8F-B596-487AD759A7FB}" dt="2022-09-19T06:40:19.899" v="238" actId="1076"/>
        <pc:sldMkLst>
          <pc:docMk/>
          <pc:sldMk cId="189462619" sldId="241158781"/>
        </pc:sldMkLst>
        <pc:picChg chg="add mod">
          <ac:chgData name="Qiaoqiao Zhang" userId="7b948a52-2f9a-4c5c-bed5-e369b2fbcd74" providerId="ADAL" clId="{411C8EB6-9279-4A8F-B596-487AD759A7FB}" dt="2022-09-19T06:40:19.899" v="238" actId="1076"/>
          <ac:picMkLst>
            <pc:docMk/>
            <pc:sldMk cId="189462619" sldId="241158781"/>
            <ac:picMk id="4" creationId="{5278B5BF-3667-1778-EA46-0F950F41345A}"/>
          </ac:picMkLst>
        </pc:picChg>
        <pc:picChg chg="del">
          <ac:chgData name="Qiaoqiao Zhang" userId="7b948a52-2f9a-4c5c-bed5-e369b2fbcd74" providerId="ADAL" clId="{411C8EB6-9279-4A8F-B596-487AD759A7FB}" dt="2022-09-19T06:40:09.285" v="235" actId="478"/>
          <ac:picMkLst>
            <pc:docMk/>
            <pc:sldMk cId="189462619" sldId="241158781"/>
            <ac:picMk id="8" creationId="{B9118959-011A-4194-A2D5-4D8F4F43D3E3}"/>
          </ac:picMkLst>
        </pc:picChg>
      </pc:sldChg>
      <pc:sldChg chg="del">
        <pc:chgData name="Qiaoqiao Zhang" userId="7b948a52-2f9a-4c5c-bed5-e369b2fbcd74" providerId="ADAL" clId="{411C8EB6-9279-4A8F-B596-487AD759A7FB}" dt="2022-09-19T06:12:00.457" v="108" actId="47"/>
        <pc:sldMkLst>
          <pc:docMk/>
          <pc:sldMk cId="617970860" sldId="241158782"/>
        </pc:sldMkLst>
      </pc:sldChg>
      <pc:sldChg chg="del">
        <pc:chgData name="Qiaoqiao Zhang" userId="7b948a52-2f9a-4c5c-bed5-e369b2fbcd74" providerId="ADAL" clId="{411C8EB6-9279-4A8F-B596-487AD759A7FB}" dt="2022-09-19T06:12:03.539" v="109" actId="47"/>
        <pc:sldMkLst>
          <pc:docMk/>
          <pc:sldMk cId="1834777368" sldId="241158783"/>
        </pc:sldMkLst>
      </pc:sldChg>
      <pc:sldChg chg="del">
        <pc:chgData name="Qiaoqiao Zhang" userId="7b948a52-2f9a-4c5c-bed5-e369b2fbcd74" providerId="ADAL" clId="{411C8EB6-9279-4A8F-B596-487AD759A7FB}" dt="2022-09-19T06:12:07.552" v="112" actId="47"/>
        <pc:sldMkLst>
          <pc:docMk/>
          <pc:sldMk cId="2532424144" sldId="241158784"/>
        </pc:sldMkLst>
      </pc:sldChg>
      <pc:sldChg chg="del">
        <pc:chgData name="Qiaoqiao Zhang" userId="7b948a52-2f9a-4c5c-bed5-e369b2fbcd74" providerId="ADAL" clId="{411C8EB6-9279-4A8F-B596-487AD759A7FB}" dt="2022-09-19T06:12:08.603" v="113" actId="47"/>
        <pc:sldMkLst>
          <pc:docMk/>
          <pc:sldMk cId="498470303" sldId="241158785"/>
        </pc:sldMkLst>
      </pc:sldChg>
      <pc:sldChg chg="del">
        <pc:chgData name="Qiaoqiao Zhang" userId="7b948a52-2f9a-4c5c-bed5-e369b2fbcd74" providerId="ADAL" clId="{411C8EB6-9279-4A8F-B596-487AD759A7FB}" dt="2022-09-19T06:12:05.167" v="110" actId="47"/>
        <pc:sldMkLst>
          <pc:docMk/>
          <pc:sldMk cId="2327662402" sldId="241158786"/>
        </pc:sldMkLst>
      </pc:sldChg>
      <pc:sldChg chg="del">
        <pc:chgData name="Qiaoqiao Zhang" userId="7b948a52-2f9a-4c5c-bed5-e369b2fbcd74" providerId="ADAL" clId="{411C8EB6-9279-4A8F-B596-487AD759A7FB}" dt="2022-09-19T06:01:43.218" v="21" actId="47"/>
        <pc:sldMkLst>
          <pc:docMk/>
          <pc:sldMk cId="662993571" sldId="241158793"/>
        </pc:sldMkLst>
      </pc:sldChg>
      <pc:sldChg chg="del">
        <pc:chgData name="Qiaoqiao Zhang" userId="7b948a52-2f9a-4c5c-bed5-e369b2fbcd74" providerId="ADAL" clId="{411C8EB6-9279-4A8F-B596-487AD759A7FB}" dt="2022-09-19T06:08:49.657" v="99" actId="47"/>
        <pc:sldMkLst>
          <pc:docMk/>
          <pc:sldMk cId="4682069" sldId="241158796"/>
        </pc:sldMkLst>
      </pc:sldChg>
      <pc:sldChg chg="del">
        <pc:chgData name="Qiaoqiao Zhang" userId="7b948a52-2f9a-4c5c-bed5-e369b2fbcd74" providerId="ADAL" clId="{411C8EB6-9279-4A8F-B596-487AD759A7FB}" dt="2022-09-19T06:12:06.640" v="111" actId="47"/>
        <pc:sldMkLst>
          <pc:docMk/>
          <pc:sldMk cId="3467377465" sldId="241158797"/>
        </pc:sldMkLst>
      </pc:sldChg>
      <pc:sldChg chg="del">
        <pc:chgData name="Qiaoqiao Zhang" userId="7b948a52-2f9a-4c5c-bed5-e369b2fbcd74" providerId="ADAL" clId="{411C8EB6-9279-4A8F-B596-487AD759A7FB}" dt="2022-09-19T06:43:42.633" v="241" actId="47"/>
        <pc:sldMkLst>
          <pc:docMk/>
          <pc:sldMk cId="2375827031" sldId="241158798"/>
        </pc:sldMkLst>
      </pc:sldChg>
      <pc:sldChg chg="modSp add mod">
        <pc:chgData name="Qiaoqiao Zhang" userId="7b948a52-2f9a-4c5c-bed5-e369b2fbcd74" providerId="ADAL" clId="{411C8EB6-9279-4A8F-B596-487AD759A7FB}" dt="2022-09-19T06:05:52.930" v="95" actId="20577"/>
        <pc:sldMkLst>
          <pc:docMk/>
          <pc:sldMk cId="0" sldId="241158800"/>
        </pc:sldMkLst>
        <pc:spChg chg="mod">
          <ac:chgData name="Qiaoqiao Zhang" userId="7b948a52-2f9a-4c5c-bed5-e369b2fbcd74" providerId="ADAL" clId="{411C8EB6-9279-4A8F-B596-487AD759A7FB}" dt="2022-09-19T06:05:52.930" v="95" actId="20577"/>
          <ac:spMkLst>
            <pc:docMk/>
            <pc:sldMk cId="0" sldId="241158800"/>
            <ac:spMk id="3" creationId="{00000000-0000-0000-0000-000000000000}"/>
          </ac:spMkLst>
        </pc:spChg>
        <pc:spChg chg="mod">
          <ac:chgData name="Qiaoqiao Zhang" userId="7b948a52-2f9a-4c5c-bed5-e369b2fbcd74" providerId="ADAL" clId="{411C8EB6-9279-4A8F-B596-487AD759A7FB}" dt="2022-09-19T06:05:31.066" v="92" actId="20577"/>
          <ac:spMkLst>
            <pc:docMk/>
            <pc:sldMk cId="0" sldId="241158800"/>
            <ac:spMk id="5" creationId="{00000000-0000-0000-0000-000000000000}"/>
          </ac:spMkLst>
        </pc:spChg>
      </pc:sldChg>
      <pc:sldChg chg="add">
        <pc:chgData name="Qiaoqiao Zhang" userId="7b948a52-2f9a-4c5c-bed5-e369b2fbcd74" providerId="ADAL" clId="{411C8EB6-9279-4A8F-B596-487AD759A7FB}" dt="2022-09-19T06:14:39.861" v="119"/>
        <pc:sldMkLst>
          <pc:docMk/>
          <pc:sldMk cId="0" sldId="241158801"/>
        </pc:sldMkLst>
      </pc:sldChg>
      <pc:sldChg chg="add">
        <pc:chgData name="Qiaoqiao Zhang" userId="7b948a52-2f9a-4c5c-bed5-e369b2fbcd74" providerId="ADAL" clId="{411C8EB6-9279-4A8F-B596-487AD759A7FB}" dt="2022-09-19T06:20:03.241" v="134"/>
        <pc:sldMkLst>
          <pc:docMk/>
          <pc:sldMk cId="1745359897" sldId="241158802"/>
        </pc:sldMkLst>
      </pc:sldChg>
      <pc:sldChg chg="add del">
        <pc:chgData name="Qiaoqiao Zhang" userId="7b948a52-2f9a-4c5c-bed5-e369b2fbcd74" providerId="ADAL" clId="{411C8EB6-9279-4A8F-B596-487AD759A7FB}" dt="2022-09-19T06:44:24.910" v="243" actId="47"/>
        <pc:sldMkLst>
          <pc:docMk/>
          <pc:sldMk cId="2510532540" sldId="241158803"/>
        </pc:sldMkLst>
      </pc:sldChg>
      <pc:sldChg chg="add">
        <pc:chgData name="Qiaoqiao Zhang" userId="7b948a52-2f9a-4c5c-bed5-e369b2fbcd74" providerId="ADAL" clId="{411C8EB6-9279-4A8F-B596-487AD759A7FB}" dt="2022-09-19T06:20:23.552" v="136"/>
        <pc:sldMkLst>
          <pc:docMk/>
          <pc:sldMk cId="2314186819" sldId="241158804"/>
        </pc:sldMkLst>
      </pc:sldChg>
      <pc:sldChg chg="add">
        <pc:chgData name="Qiaoqiao Zhang" userId="7b948a52-2f9a-4c5c-bed5-e369b2fbcd74" providerId="ADAL" clId="{411C8EB6-9279-4A8F-B596-487AD759A7FB}" dt="2022-09-19T06:20:40.959" v="137"/>
        <pc:sldMkLst>
          <pc:docMk/>
          <pc:sldMk cId="345954884" sldId="241158805"/>
        </pc:sldMkLst>
      </pc:sldChg>
      <pc:sldChg chg="add del">
        <pc:chgData name="Qiaoqiao Zhang" userId="7b948a52-2f9a-4c5c-bed5-e369b2fbcd74" providerId="ADAL" clId="{411C8EB6-9279-4A8F-B596-487AD759A7FB}" dt="2022-09-19T06:44:47.153" v="244" actId="47"/>
        <pc:sldMkLst>
          <pc:docMk/>
          <pc:sldMk cId="707687804" sldId="241158806"/>
        </pc:sldMkLst>
      </pc:sldChg>
      <pc:sldChg chg="add">
        <pc:chgData name="Qiaoqiao Zhang" userId="7b948a52-2f9a-4c5c-bed5-e369b2fbcd74" providerId="ADAL" clId="{411C8EB6-9279-4A8F-B596-487AD759A7FB}" dt="2022-09-19T06:21:46.059" v="146"/>
        <pc:sldMkLst>
          <pc:docMk/>
          <pc:sldMk cId="1878916887" sldId="241158807"/>
        </pc:sldMkLst>
      </pc:sldChg>
      <pc:sldChg chg="add">
        <pc:chgData name="Qiaoqiao Zhang" userId="7b948a52-2f9a-4c5c-bed5-e369b2fbcd74" providerId="ADAL" clId="{411C8EB6-9279-4A8F-B596-487AD759A7FB}" dt="2022-09-19T06:21:59.072" v="148"/>
        <pc:sldMkLst>
          <pc:docMk/>
          <pc:sldMk cId="1137584564" sldId="241158808"/>
        </pc:sldMkLst>
      </pc:sldChg>
      <pc:sldChg chg="add">
        <pc:chgData name="Qiaoqiao Zhang" userId="7b948a52-2f9a-4c5c-bed5-e369b2fbcd74" providerId="ADAL" clId="{411C8EB6-9279-4A8F-B596-487AD759A7FB}" dt="2022-09-19T06:22:02.909" v="149"/>
        <pc:sldMkLst>
          <pc:docMk/>
          <pc:sldMk cId="3231338144" sldId="241158809"/>
        </pc:sldMkLst>
      </pc:sldChg>
      <pc:sldChg chg="add">
        <pc:chgData name="Qiaoqiao Zhang" userId="7b948a52-2f9a-4c5c-bed5-e369b2fbcd74" providerId="ADAL" clId="{411C8EB6-9279-4A8F-B596-487AD759A7FB}" dt="2022-09-19T06:22:14.536" v="150"/>
        <pc:sldMkLst>
          <pc:docMk/>
          <pc:sldMk cId="1130456318" sldId="241158810"/>
        </pc:sldMkLst>
      </pc:sldChg>
      <pc:sldChg chg="add">
        <pc:chgData name="Qiaoqiao Zhang" userId="7b948a52-2f9a-4c5c-bed5-e369b2fbcd74" providerId="ADAL" clId="{411C8EB6-9279-4A8F-B596-487AD759A7FB}" dt="2022-09-19T06:22:41.302" v="152"/>
        <pc:sldMkLst>
          <pc:docMk/>
          <pc:sldMk cId="3003455626" sldId="241158811"/>
        </pc:sldMkLst>
      </pc:sldChg>
      <pc:sldChg chg="add del">
        <pc:chgData name="Qiaoqiao Zhang" userId="7b948a52-2f9a-4c5c-bed5-e369b2fbcd74" providerId="ADAL" clId="{411C8EB6-9279-4A8F-B596-487AD759A7FB}" dt="2022-09-19T06:23:59.597" v="156" actId="18676"/>
        <pc:sldMkLst>
          <pc:docMk/>
          <pc:sldMk cId="3987341753" sldId="241158812"/>
        </pc:sldMkLst>
      </pc:sldChg>
      <pc:sldChg chg="add del">
        <pc:chgData name="Qiaoqiao Zhang" userId="7b948a52-2f9a-4c5c-bed5-e369b2fbcd74" providerId="ADAL" clId="{411C8EB6-9279-4A8F-B596-487AD759A7FB}" dt="2022-09-19T06:22:59.352" v="155" actId="47"/>
        <pc:sldMkLst>
          <pc:docMk/>
          <pc:sldMk cId="1580917027" sldId="241158813"/>
        </pc:sldMkLst>
      </pc:sldChg>
      <pc:sldMasterChg chg="del delSldLayout">
        <pc:chgData name="Qiaoqiao Zhang" userId="7b948a52-2f9a-4c5c-bed5-e369b2fbcd74" providerId="ADAL" clId="{411C8EB6-9279-4A8F-B596-487AD759A7FB}" dt="2022-09-19T06:42:00.657" v="240" actId="47"/>
        <pc:sldMasterMkLst>
          <pc:docMk/>
          <pc:sldMasterMk cId="1101573438" sldId="2147483713"/>
        </pc:sldMasterMkLst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638696445" sldId="2147483714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1661639414" sldId="2147483715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3268163003" sldId="2147483716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2332577962" sldId="2147483717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3962791266" sldId="2147483718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1892443788" sldId="2147483719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4056305032" sldId="2147483720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3214893538" sldId="2147483721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2077990824" sldId="2147483722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2646301162" sldId="2147483723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3109394992" sldId="2147483724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2421911357" sldId="2147483725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2734955244" sldId="2147483726"/>
          </pc:sldLayoutMkLst>
        </pc:sldLayoutChg>
        <pc:sldLayoutChg chg="del">
          <pc:chgData name="Qiaoqiao Zhang" userId="7b948a52-2f9a-4c5c-bed5-e369b2fbcd74" providerId="ADAL" clId="{411C8EB6-9279-4A8F-B596-487AD759A7FB}" dt="2022-09-19T06:42:00.657" v="240" actId="47"/>
          <pc:sldLayoutMkLst>
            <pc:docMk/>
            <pc:sldMasterMk cId="1101573438" sldId="2147483713"/>
            <pc:sldLayoutMk cId="679608378" sldId="2147483727"/>
          </pc:sldLayoutMkLst>
        </pc:sldLayoutChg>
      </pc:sldMasterChg>
    </pc:docChg>
  </pc:docChgLst>
  <pc:docChgLst>
    <pc:chgData name="Qiaoqiao Zhang" userId="7b948a52-2f9a-4c5c-bed5-e369b2fbcd74" providerId="ADAL" clId="{FC7FC9BF-0CF9-4920-8649-534309393085}"/>
    <pc:docChg chg="custSel addSld delSld modSld sldOrd delSection modSection">
      <pc:chgData name="Qiaoqiao Zhang" userId="7b948a52-2f9a-4c5c-bed5-e369b2fbcd74" providerId="ADAL" clId="{FC7FC9BF-0CF9-4920-8649-534309393085}" dt="2022-11-15T09:01:30.784" v="52" actId="1076"/>
      <pc:docMkLst>
        <pc:docMk/>
      </pc:docMkLst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1292331735" sldId="335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67979652" sldId="362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2948743655" sldId="393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4210715447" sldId="396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748815844" sldId="397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1343351554" sldId="398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3822645766" sldId="399"/>
        </pc:sldMkLst>
      </pc:sldChg>
      <pc:sldChg chg="modSp mod">
        <pc:chgData name="Qiaoqiao Zhang" userId="7b948a52-2f9a-4c5c-bed5-e369b2fbcd74" providerId="ADAL" clId="{FC7FC9BF-0CF9-4920-8649-534309393085}" dt="2022-11-14T09:27:25.716" v="9" actId="20577"/>
        <pc:sldMkLst>
          <pc:docMk/>
          <pc:sldMk cId="0" sldId="410"/>
        </pc:sldMkLst>
        <pc:spChg chg="mod">
          <ac:chgData name="Qiaoqiao Zhang" userId="7b948a52-2f9a-4c5c-bed5-e369b2fbcd74" providerId="ADAL" clId="{FC7FC9BF-0CF9-4920-8649-534309393085}" dt="2022-11-14T09:27:25.716" v="9" actId="20577"/>
          <ac:spMkLst>
            <pc:docMk/>
            <pc:sldMk cId="0" sldId="410"/>
            <ac:spMk id="3" creationId="{00000000-0000-0000-0000-000000000000}"/>
          </ac:spMkLst>
        </pc:spChg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1071990495" sldId="449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4229267469" sldId="464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2020982057" sldId="465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1607282572" sldId="467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1100607229" sldId="475"/>
        </pc:sldMkLst>
      </pc:sldChg>
      <pc:sldChg chg="addSp delSp modSp mod">
        <pc:chgData name="Qiaoqiao Zhang" userId="7b948a52-2f9a-4c5c-bed5-e369b2fbcd74" providerId="ADAL" clId="{FC7FC9BF-0CF9-4920-8649-534309393085}" dt="2022-11-15T09:01:30.784" v="52" actId="1076"/>
        <pc:sldMkLst>
          <pc:docMk/>
          <pc:sldMk cId="504819447" sldId="499"/>
        </pc:sldMkLst>
        <pc:spChg chg="mod">
          <ac:chgData name="Qiaoqiao Zhang" userId="7b948a52-2f9a-4c5c-bed5-e369b2fbcd74" providerId="ADAL" clId="{FC7FC9BF-0CF9-4920-8649-534309393085}" dt="2022-11-15T05:59:48.345" v="35"/>
          <ac:spMkLst>
            <pc:docMk/>
            <pc:sldMk cId="504819447" sldId="499"/>
            <ac:spMk id="2" creationId="{88C1F82A-B2B6-4F97-BF23-9AE88346C2FB}"/>
          </ac:spMkLst>
        </pc:spChg>
        <pc:picChg chg="del">
          <ac:chgData name="Qiaoqiao Zhang" userId="7b948a52-2f9a-4c5c-bed5-e369b2fbcd74" providerId="ADAL" clId="{FC7FC9BF-0CF9-4920-8649-534309393085}" dt="2022-11-14T09:39:14.209" v="25" actId="478"/>
          <ac:picMkLst>
            <pc:docMk/>
            <pc:sldMk cId="504819447" sldId="499"/>
            <ac:picMk id="4" creationId="{639A2BB6-4B8F-950E-096A-BD916815DD85}"/>
          </ac:picMkLst>
        </pc:picChg>
        <pc:picChg chg="add mod ord">
          <ac:chgData name="Qiaoqiao Zhang" userId="7b948a52-2f9a-4c5c-bed5-e369b2fbcd74" providerId="ADAL" clId="{FC7FC9BF-0CF9-4920-8649-534309393085}" dt="2022-11-14T09:39:24.548" v="29" actId="170"/>
          <ac:picMkLst>
            <pc:docMk/>
            <pc:sldMk cId="504819447" sldId="499"/>
            <ac:picMk id="5" creationId="{C9B0919D-480D-2823-4D2F-15131F145FB5}"/>
          </ac:picMkLst>
        </pc:picChg>
        <pc:picChg chg="add mod">
          <ac:chgData name="Qiaoqiao Zhang" userId="7b948a52-2f9a-4c5c-bed5-e369b2fbcd74" providerId="ADAL" clId="{FC7FC9BF-0CF9-4920-8649-534309393085}" dt="2022-11-15T09:01:30.784" v="52" actId="1076"/>
          <ac:picMkLst>
            <pc:docMk/>
            <pc:sldMk cId="504819447" sldId="499"/>
            <ac:picMk id="8" creationId="{1D8444D0-8A9A-3103-ACC9-01A461623276}"/>
          </ac:picMkLst>
        </pc:picChg>
        <pc:picChg chg="del">
          <ac:chgData name="Qiaoqiao Zhang" userId="7b948a52-2f9a-4c5c-bed5-e369b2fbcd74" providerId="ADAL" clId="{FC7FC9BF-0CF9-4920-8649-534309393085}" dt="2022-11-14T09:38:21.469" v="16" actId="478"/>
          <ac:picMkLst>
            <pc:docMk/>
            <pc:sldMk cId="504819447" sldId="499"/>
            <ac:picMk id="9" creationId="{617D72D0-AFC6-EE3F-7D04-38967DCFA639}"/>
          </ac:picMkLst>
        </pc:picChg>
      </pc:sldChg>
      <pc:sldChg chg="del">
        <pc:chgData name="Qiaoqiao Zhang" userId="7b948a52-2f9a-4c5c-bed5-e369b2fbcd74" providerId="ADAL" clId="{FC7FC9BF-0CF9-4920-8649-534309393085}" dt="2022-11-14T09:37:23.027" v="13" actId="47"/>
        <pc:sldMkLst>
          <pc:docMk/>
          <pc:sldMk cId="1736707844" sldId="500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0" sldId="808"/>
        </pc:sldMkLst>
      </pc:sldChg>
      <pc:sldChg chg="del">
        <pc:chgData name="Qiaoqiao Zhang" userId="7b948a52-2f9a-4c5c-bed5-e369b2fbcd74" providerId="ADAL" clId="{FC7FC9BF-0CF9-4920-8649-534309393085}" dt="2022-11-14T09:36:27.206" v="11" actId="47"/>
        <pc:sldMkLst>
          <pc:docMk/>
          <pc:sldMk cId="0" sldId="1165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1745173621" sldId="1422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2915875513" sldId="1440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1763834815" sldId="1442"/>
        </pc:sldMkLst>
      </pc:sldChg>
      <pc:sldChg chg="delSp modSp mod">
        <pc:chgData name="Qiaoqiao Zhang" userId="7b948a52-2f9a-4c5c-bed5-e369b2fbcd74" providerId="ADAL" clId="{FC7FC9BF-0CF9-4920-8649-534309393085}" dt="2022-11-14T09:26:52.915" v="3" actId="1076"/>
        <pc:sldMkLst>
          <pc:docMk/>
          <pc:sldMk cId="4161099133" sldId="4831"/>
        </pc:sldMkLst>
        <pc:grpChg chg="mod">
          <ac:chgData name="Qiaoqiao Zhang" userId="7b948a52-2f9a-4c5c-bed5-e369b2fbcd74" providerId="ADAL" clId="{FC7FC9BF-0CF9-4920-8649-534309393085}" dt="2022-11-14T09:26:52.915" v="3" actId="1076"/>
          <ac:grpSpMkLst>
            <pc:docMk/>
            <pc:sldMk cId="4161099133" sldId="4831"/>
            <ac:grpSpMk id="17" creationId="{B7583BB7-3C74-4441-9E8D-C3CC554CA029}"/>
          </ac:grpSpMkLst>
        </pc:grpChg>
        <pc:grpChg chg="del">
          <ac:chgData name="Qiaoqiao Zhang" userId="7b948a52-2f9a-4c5c-bed5-e369b2fbcd74" providerId="ADAL" clId="{FC7FC9BF-0CF9-4920-8649-534309393085}" dt="2022-11-14T09:26:21.377" v="0" actId="478"/>
          <ac:grpSpMkLst>
            <pc:docMk/>
            <pc:sldMk cId="4161099133" sldId="4831"/>
            <ac:grpSpMk id="21" creationId="{736D8BBD-BCA7-455E-BB95-9422FE6B64B6}"/>
          </ac:grpSpMkLst>
        </pc:grpChg>
        <pc:grpChg chg="del">
          <ac:chgData name="Qiaoqiao Zhang" userId="7b948a52-2f9a-4c5c-bed5-e369b2fbcd74" providerId="ADAL" clId="{FC7FC9BF-0CF9-4920-8649-534309393085}" dt="2022-11-14T09:26:24.285" v="1" actId="478"/>
          <ac:grpSpMkLst>
            <pc:docMk/>
            <pc:sldMk cId="4161099133" sldId="4831"/>
            <ac:grpSpMk id="22" creationId="{DD681E1A-F671-41BC-837D-9E285D846112}"/>
          </ac:grpSpMkLst>
        </pc:grpChg>
        <pc:grpChg chg="mod">
          <ac:chgData name="Qiaoqiao Zhang" userId="7b948a52-2f9a-4c5c-bed5-e369b2fbcd74" providerId="ADAL" clId="{FC7FC9BF-0CF9-4920-8649-534309393085}" dt="2022-11-14T09:26:34.646" v="2" actId="1076"/>
          <ac:grpSpMkLst>
            <pc:docMk/>
            <pc:sldMk cId="4161099133" sldId="4831"/>
            <ac:grpSpMk id="26" creationId="{77B4E704-EBC7-4402-BD1C-AB7F9D0375E1}"/>
          </ac:grpSpMkLst>
        </pc:grpChg>
      </pc:sldChg>
      <pc:sldChg chg="modSp mod">
        <pc:chgData name="Qiaoqiao Zhang" userId="7b948a52-2f9a-4c5c-bed5-e369b2fbcd74" providerId="ADAL" clId="{FC7FC9BF-0CF9-4920-8649-534309393085}" dt="2022-11-14T09:27:13.807" v="7" actId="20577"/>
        <pc:sldMkLst>
          <pc:docMk/>
          <pc:sldMk cId="2673858199" sldId="4832"/>
        </pc:sldMkLst>
        <pc:spChg chg="mod">
          <ac:chgData name="Qiaoqiao Zhang" userId="7b948a52-2f9a-4c5c-bed5-e369b2fbcd74" providerId="ADAL" clId="{FC7FC9BF-0CF9-4920-8649-534309393085}" dt="2022-11-14T09:27:13.807" v="7" actId="20577"/>
          <ac:spMkLst>
            <pc:docMk/>
            <pc:sldMk cId="2673858199" sldId="4832"/>
            <ac:spMk id="3" creationId="{98674C36-3B7C-46EB-979B-CCF181D12CEA}"/>
          </ac:spMkLst>
        </pc:spChg>
      </pc:sldChg>
      <pc:sldChg chg="ord">
        <pc:chgData name="Qiaoqiao Zhang" userId="7b948a52-2f9a-4c5c-bed5-e369b2fbcd74" providerId="ADAL" clId="{FC7FC9BF-0CF9-4920-8649-534309393085}" dt="2022-11-15T08:13:55.609" v="40"/>
        <pc:sldMkLst>
          <pc:docMk/>
          <pc:sldMk cId="2157604407" sldId="4836"/>
        </pc:sldMkLst>
      </pc:sldChg>
      <pc:sldChg chg="addSp delSp modSp mod">
        <pc:chgData name="Qiaoqiao Zhang" userId="7b948a52-2f9a-4c5c-bed5-e369b2fbcd74" providerId="ADAL" clId="{FC7FC9BF-0CF9-4920-8649-534309393085}" dt="2022-11-15T08:59:04.701" v="51" actId="1076"/>
        <pc:sldMkLst>
          <pc:docMk/>
          <pc:sldMk cId="992676782" sldId="4853"/>
        </pc:sldMkLst>
        <pc:picChg chg="del">
          <ac:chgData name="Qiaoqiao Zhang" userId="7b948a52-2f9a-4c5c-bed5-e369b2fbcd74" providerId="ADAL" clId="{FC7FC9BF-0CF9-4920-8649-534309393085}" dt="2022-11-15T08:58:40.587" v="46" actId="478"/>
          <ac:picMkLst>
            <pc:docMk/>
            <pc:sldMk cId="992676782" sldId="4853"/>
            <ac:picMk id="2" creationId="{9190C83E-86D2-4DC7-99B6-54D482B1F36D}"/>
          </ac:picMkLst>
        </pc:picChg>
        <pc:picChg chg="add mod modCrop">
          <ac:chgData name="Qiaoqiao Zhang" userId="7b948a52-2f9a-4c5c-bed5-e369b2fbcd74" providerId="ADAL" clId="{FC7FC9BF-0CF9-4920-8649-534309393085}" dt="2022-11-15T08:59:04.701" v="51" actId="1076"/>
          <ac:picMkLst>
            <pc:docMk/>
            <pc:sldMk cId="992676782" sldId="4853"/>
            <ac:picMk id="5" creationId="{F62FA44D-DF02-2AF0-10AD-15EF7B00810A}"/>
          </ac:picMkLst>
        </pc:picChg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3790040594" sldId="4856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2875539292" sldId="4857"/>
        </pc:sldMkLst>
      </pc:sldChg>
      <pc:sldChg chg="modSp mod">
        <pc:chgData name="Qiaoqiao Zhang" userId="7b948a52-2f9a-4c5c-bed5-e369b2fbcd74" providerId="ADAL" clId="{FC7FC9BF-0CF9-4920-8649-534309393085}" dt="2022-11-15T05:59:53.606" v="38"/>
        <pc:sldMkLst>
          <pc:docMk/>
          <pc:sldMk cId="1135921960" sldId="4865"/>
        </pc:sldMkLst>
        <pc:spChg chg="mod">
          <ac:chgData name="Qiaoqiao Zhang" userId="7b948a52-2f9a-4c5c-bed5-e369b2fbcd74" providerId="ADAL" clId="{FC7FC9BF-0CF9-4920-8649-534309393085}" dt="2022-11-15T05:59:53.606" v="38"/>
          <ac:spMkLst>
            <pc:docMk/>
            <pc:sldMk cId="1135921960" sldId="4865"/>
            <ac:spMk id="4" creationId="{777BCA0B-193E-4B93-98E9-0CFC0C074D2B}"/>
          </ac:spMkLst>
        </pc:spChg>
      </pc:sldChg>
      <pc:sldChg chg="add">
        <pc:chgData name="Qiaoqiao Zhang" userId="7b948a52-2f9a-4c5c-bed5-e369b2fbcd74" providerId="ADAL" clId="{FC7FC9BF-0CF9-4920-8649-534309393085}" dt="2022-11-14T09:37:36.016" v="14"/>
        <pc:sldMkLst>
          <pc:docMk/>
          <pc:sldMk cId="0" sldId="6277757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0" sldId="6277804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2444670658" sldId="241158773"/>
        </pc:sldMkLst>
      </pc:sldChg>
      <pc:sldChg chg="addSp delSp modSp mod">
        <pc:chgData name="Qiaoqiao Zhang" userId="7b948a52-2f9a-4c5c-bed5-e369b2fbcd74" providerId="ADAL" clId="{FC7FC9BF-0CF9-4920-8649-534309393085}" dt="2022-11-15T08:47:08.758" v="45" actId="1076"/>
        <pc:sldMkLst>
          <pc:docMk/>
          <pc:sldMk cId="4246963565" sldId="241158775"/>
        </pc:sldMkLst>
        <pc:picChg chg="add mod modCrop">
          <ac:chgData name="Qiaoqiao Zhang" userId="7b948a52-2f9a-4c5c-bed5-e369b2fbcd74" providerId="ADAL" clId="{FC7FC9BF-0CF9-4920-8649-534309393085}" dt="2022-11-15T08:47:08.758" v="45" actId="1076"/>
          <ac:picMkLst>
            <pc:docMk/>
            <pc:sldMk cId="4246963565" sldId="241158775"/>
            <ac:picMk id="4" creationId="{7B14F5EC-01C4-F269-E093-3E5A4190ACD1}"/>
          </ac:picMkLst>
        </pc:picChg>
        <pc:picChg chg="del">
          <ac:chgData name="Qiaoqiao Zhang" userId="7b948a52-2f9a-4c5c-bed5-e369b2fbcd74" providerId="ADAL" clId="{FC7FC9BF-0CF9-4920-8649-534309393085}" dt="2022-11-15T08:46:36.998" v="41" actId="478"/>
          <ac:picMkLst>
            <pc:docMk/>
            <pc:sldMk cId="4246963565" sldId="241158775"/>
            <ac:picMk id="5" creationId="{61A28EE3-90CC-4237-A5B8-DDF927BAAAA5}"/>
          </ac:picMkLst>
        </pc:picChg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2700477388" sldId="241158778"/>
        </pc:sldMkLst>
      </pc:sldChg>
      <pc:sldChg chg="del">
        <pc:chgData name="Qiaoqiao Zhang" userId="7b948a52-2f9a-4c5c-bed5-e369b2fbcd74" providerId="ADAL" clId="{FC7FC9BF-0CF9-4920-8649-534309393085}" dt="2022-11-14T09:37:39.134" v="15" actId="47"/>
        <pc:sldMkLst>
          <pc:docMk/>
          <pc:sldMk cId="189462619" sldId="241158781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4148639639" sldId="241158794"/>
        </pc:sldMkLst>
      </pc:sldChg>
      <pc:sldChg chg="del">
        <pc:chgData name="Qiaoqiao Zhang" userId="7b948a52-2f9a-4c5c-bed5-e369b2fbcd74" providerId="ADAL" clId="{FC7FC9BF-0CF9-4920-8649-534309393085}" dt="2022-11-14T09:27:08.970" v="5" actId="18676"/>
        <pc:sldMkLst>
          <pc:docMk/>
          <pc:sldMk cId="0" sldId="241158800"/>
        </pc:sldMkLst>
      </pc:sldChg>
      <pc:sldChg chg="add">
        <pc:chgData name="Qiaoqiao Zhang" userId="7b948a52-2f9a-4c5c-bed5-e369b2fbcd74" providerId="ADAL" clId="{FC7FC9BF-0CF9-4920-8649-534309393085}" dt="2022-11-14T09:36:23.375" v="10"/>
        <pc:sldMkLst>
          <pc:docMk/>
          <pc:sldMk cId="0" sldId="1829331194"/>
        </pc:sldMkLst>
      </pc:sldChg>
      <pc:sldChg chg="add">
        <pc:chgData name="Qiaoqiao Zhang" userId="7b948a52-2f9a-4c5c-bed5-e369b2fbcd74" providerId="ADAL" clId="{FC7FC9BF-0CF9-4920-8649-534309393085}" dt="2022-11-14T09:37:18.865" v="12"/>
        <pc:sldMkLst>
          <pc:docMk/>
          <pc:sldMk cId="0" sldId="1829331195"/>
        </pc:sldMkLst>
      </pc:sldChg>
      <pc:sldChg chg="del">
        <pc:chgData name="Qiaoqiao Zhang" userId="7b948a52-2f9a-4c5c-bed5-e369b2fbcd74" providerId="ADAL" clId="{FC7FC9BF-0CF9-4920-8649-534309393085}" dt="2022-11-14T09:27:04.338" v="4" actId="18676"/>
        <pc:sldMkLst>
          <pc:docMk/>
          <pc:sldMk cId="2414438067" sldId="1829331304"/>
        </pc:sldMkLst>
      </pc:sldChg>
      <pc:sldMasterChg chg="delSldLayout">
        <pc:chgData name="Qiaoqiao Zhang" userId="7b948a52-2f9a-4c5c-bed5-e369b2fbcd74" providerId="ADAL" clId="{FC7FC9BF-0CF9-4920-8649-534309393085}" dt="2022-11-14T09:27:08.970" v="5" actId="18676"/>
        <pc:sldMasterMkLst>
          <pc:docMk/>
          <pc:sldMasterMk cId="2074376717" sldId="2147483693"/>
        </pc:sldMasterMkLst>
        <pc:sldLayoutChg chg="del">
          <pc:chgData name="Qiaoqiao Zhang" userId="7b948a52-2f9a-4c5c-bed5-e369b2fbcd74" providerId="ADAL" clId="{FC7FC9BF-0CF9-4920-8649-534309393085}" dt="2022-11-14T09:27:08.970" v="5" actId="18676"/>
          <pc:sldLayoutMkLst>
            <pc:docMk/>
            <pc:sldMasterMk cId="2074376717" sldId="2147483693"/>
            <pc:sldLayoutMk cId="2391622508" sldId="2147483712"/>
          </pc:sldLayoutMkLst>
        </pc:sldLayoutChg>
        <pc:sldLayoutChg chg="del">
          <pc:chgData name="Qiaoqiao Zhang" userId="7b948a52-2f9a-4c5c-bed5-e369b2fbcd74" providerId="ADAL" clId="{FC7FC9BF-0CF9-4920-8649-534309393085}" dt="2022-11-14T09:27:04.338" v="4" actId="18676"/>
          <pc:sldLayoutMkLst>
            <pc:docMk/>
            <pc:sldMasterMk cId="2074376717" sldId="2147483693"/>
            <pc:sldLayoutMk cId="224064911" sldId="2147483730"/>
          </pc:sldLayoutMkLst>
        </pc:sldLayoutChg>
      </pc:sldMasterChg>
    </pc:docChg>
  </pc:docChgLst>
  <pc:docChgLst>
    <pc:chgData name="Qiaoqiao Zhang" userId="7b948a52-2f9a-4c5c-bed5-e369b2fbcd74" providerId="ADAL" clId="{2EA05F20-960C-41F5-9CC2-02AA29AAA712}"/>
    <pc:docChg chg="custSel modSld">
      <pc:chgData name="Qiaoqiao Zhang" userId="7b948a52-2f9a-4c5c-bed5-e369b2fbcd74" providerId="ADAL" clId="{2EA05F20-960C-41F5-9CC2-02AA29AAA712}" dt="2023-01-17T01:55:09.903" v="85"/>
      <pc:docMkLst>
        <pc:docMk/>
      </pc:docMkLst>
      <pc:sldChg chg="addSp delSp modSp mod">
        <pc:chgData name="Qiaoqiao Zhang" userId="7b948a52-2f9a-4c5c-bed5-e369b2fbcd74" providerId="ADAL" clId="{2EA05F20-960C-41F5-9CC2-02AA29AAA712}" dt="2023-01-17T01:55:09.903" v="85"/>
        <pc:sldMkLst>
          <pc:docMk/>
          <pc:sldMk cId="504819447" sldId="499"/>
        </pc:sldMkLst>
        <pc:spChg chg="mod">
          <ac:chgData name="Qiaoqiao Zhang" userId="7b948a52-2f9a-4c5c-bed5-e369b2fbcd74" providerId="ADAL" clId="{2EA05F20-960C-41F5-9CC2-02AA29AAA712}" dt="2023-01-17T01:55:09.903" v="85"/>
          <ac:spMkLst>
            <pc:docMk/>
            <pc:sldMk cId="504819447" sldId="499"/>
            <ac:spMk id="2" creationId="{88C1F82A-B2B6-4F97-BF23-9AE88346C2FB}"/>
          </ac:spMkLst>
        </pc:spChg>
        <pc:picChg chg="add mod">
          <ac:chgData name="Qiaoqiao Zhang" userId="7b948a52-2f9a-4c5c-bed5-e369b2fbcd74" providerId="ADAL" clId="{2EA05F20-960C-41F5-9CC2-02AA29AAA712}" dt="2023-01-11T08:12:51.049" v="58" actId="1076"/>
          <ac:picMkLst>
            <pc:docMk/>
            <pc:sldMk cId="504819447" sldId="499"/>
            <ac:picMk id="4" creationId="{C54BA6E5-298C-094E-1B34-91BC419CE59E}"/>
          </ac:picMkLst>
        </pc:picChg>
        <pc:picChg chg="del">
          <ac:chgData name="Qiaoqiao Zhang" userId="7b948a52-2f9a-4c5c-bed5-e369b2fbcd74" providerId="ADAL" clId="{2EA05F20-960C-41F5-9CC2-02AA29AAA712}" dt="2023-01-11T08:14:03.219" v="59" actId="478"/>
          <ac:picMkLst>
            <pc:docMk/>
            <pc:sldMk cId="504819447" sldId="499"/>
            <ac:picMk id="5" creationId="{C9B0919D-480D-2823-4D2F-15131F145FB5}"/>
          </ac:picMkLst>
        </pc:picChg>
        <pc:picChg chg="del">
          <ac:chgData name="Qiaoqiao Zhang" userId="7b948a52-2f9a-4c5c-bed5-e369b2fbcd74" providerId="ADAL" clId="{2EA05F20-960C-41F5-9CC2-02AA29AAA712}" dt="2023-01-11T08:12:40.457" v="55" actId="478"/>
          <ac:picMkLst>
            <pc:docMk/>
            <pc:sldMk cId="504819447" sldId="499"/>
            <ac:picMk id="8" creationId="{1D8444D0-8A9A-3103-ACC9-01A461623276}"/>
          </ac:picMkLst>
        </pc:picChg>
        <pc:picChg chg="add mod">
          <ac:chgData name="Qiaoqiao Zhang" userId="7b948a52-2f9a-4c5c-bed5-e369b2fbcd74" providerId="ADAL" clId="{2EA05F20-960C-41F5-9CC2-02AA29AAA712}" dt="2023-01-11T08:14:33.114" v="68" actId="1076"/>
          <ac:picMkLst>
            <pc:docMk/>
            <pc:sldMk cId="504819447" sldId="499"/>
            <ac:picMk id="9" creationId="{9665B3E8-D666-969D-483B-997226B6F255}"/>
          </ac:picMkLst>
        </pc:picChg>
      </pc:sldChg>
      <pc:sldChg chg="addSp delSp modSp mod">
        <pc:chgData name="Qiaoqiao Zhang" userId="7b948a52-2f9a-4c5c-bed5-e369b2fbcd74" providerId="ADAL" clId="{2EA05F20-960C-41F5-9CC2-02AA29AAA712}" dt="2023-01-11T08:09:27.765" v="54" actId="1076"/>
        <pc:sldMkLst>
          <pc:docMk/>
          <pc:sldMk cId="0" sldId="6277757"/>
        </pc:sldMkLst>
        <pc:picChg chg="del">
          <ac:chgData name="Qiaoqiao Zhang" userId="7b948a52-2f9a-4c5c-bed5-e369b2fbcd74" providerId="ADAL" clId="{2EA05F20-960C-41F5-9CC2-02AA29AAA712}" dt="2023-01-11T08:09:22.175" v="52" actId="478"/>
          <ac:picMkLst>
            <pc:docMk/>
            <pc:sldMk cId="0" sldId="6277757"/>
            <ac:picMk id="3" creationId="{00000000-0000-0000-0000-000000000000}"/>
          </ac:picMkLst>
        </pc:picChg>
        <pc:picChg chg="add mod">
          <ac:chgData name="Qiaoqiao Zhang" userId="7b948a52-2f9a-4c5c-bed5-e369b2fbcd74" providerId="ADAL" clId="{2EA05F20-960C-41F5-9CC2-02AA29AAA712}" dt="2023-01-11T08:09:27.765" v="54" actId="1076"/>
          <ac:picMkLst>
            <pc:docMk/>
            <pc:sldMk cId="0" sldId="6277757"/>
            <ac:picMk id="5" creationId="{084DFF2E-4D06-5B58-9C38-E1E671B66FA4}"/>
          </ac:picMkLst>
        </pc:picChg>
      </pc:sldChg>
      <pc:sldChg chg="addSp modSp mod">
        <pc:chgData name="Qiaoqiao Zhang" userId="7b948a52-2f9a-4c5c-bed5-e369b2fbcd74" providerId="ADAL" clId="{2EA05F20-960C-41F5-9CC2-02AA29AAA712}" dt="2023-01-11T08:02:27.642" v="46" actId="1076"/>
        <pc:sldMkLst>
          <pc:docMk/>
          <pc:sldMk cId="1137584564" sldId="241158808"/>
        </pc:sldMkLst>
        <pc:picChg chg="add mod modCrop">
          <ac:chgData name="Qiaoqiao Zhang" userId="7b948a52-2f9a-4c5c-bed5-e369b2fbcd74" providerId="ADAL" clId="{2EA05F20-960C-41F5-9CC2-02AA29AAA712}" dt="2023-01-11T08:02:27.642" v="46" actId="1076"/>
          <ac:picMkLst>
            <pc:docMk/>
            <pc:sldMk cId="1137584564" sldId="241158808"/>
            <ac:picMk id="3" creationId="{A710A8C1-E3AA-CC35-4953-4772AC34FC8D}"/>
          </ac:picMkLst>
        </pc:picChg>
      </pc:sldChg>
      <pc:sldChg chg="addSp delSp modSp mod">
        <pc:chgData name="Qiaoqiao Zhang" userId="7b948a52-2f9a-4c5c-bed5-e369b2fbcd74" providerId="ADAL" clId="{2EA05F20-960C-41F5-9CC2-02AA29AAA712}" dt="2023-01-11T06:13:00.994" v="5" actId="14100"/>
        <pc:sldMkLst>
          <pc:docMk/>
          <pc:sldMk cId="1130456318" sldId="241158810"/>
        </pc:sldMkLst>
        <pc:picChg chg="add mod">
          <ac:chgData name="Qiaoqiao Zhang" userId="7b948a52-2f9a-4c5c-bed5-e369b2fbcd74" providerId="ADAL" clId="{2EA05F20-960C-41F5-9CC2-02AA29AAA712}" dt="2023-01-11T06:13:00.994" v="5" actId="14100"/>
          <ac:picMkLst>
            <pc:docMk/>
            <pc:sldMk cId="1130456318" sldId="241158810"/>
            <ac:picMk id="4" creationId="{BA71EF94-4979-EFA3-B19F-B74F8F5498AC}"/>
          </ac:picMkLst>
        </pc:picChg>
        <pc:picChg chg="del">
          <ac:chgData name="Qiaoqiao Zhang" userId="7b948a52-2f9a-4c5c-bed5-e369b2fbcd74" providerId="ADAL" clId="{2EA05F20-960C-41F5-9CC2-02AA29AAA712}" dt="2023-01-11T06:12:46.863" v="0" actId="478"/>
          <ac:picMkLst>
            <pc:docMk/>
            <pc:sldMk cId="1130456318" sldId="241158810"/>
            <ac:picMk id="5" creationId="{9E640B45-C0A2-4F87-BC49-5F48E378DD8B}"/>
          </ac:picMkLst>
        </pc:picChg>
      </pc:sldChg>
      <pc:sldChg chg="modSp mod">
        <pc:chgData name="Qiaoqiao Zhang" userId="7b948a52-2f9a-4c5c-bed5-e369b2fbcd74" providerId="ADAL" clId="{2EA05F20-960C-41F5-9CC2-02AA29AAA712}" dt="2023-01-11T07:59:45.241" v="38"/>
        <pc:sldMkLst>
          <pc:docMk/>
          <pc:sldMk cId="0" sldId="1829331194"/>
        </pc:sldMkLst>
        <pc:graphicFrameChg chg="mod modGraphic">
          <ac:chgData name="Qiaoqiao Zhang" userId="7b948a52-2f9a-4c5c-bed5-e369b2fbcd74" providerId="ADAL" clId="{2EA05F20-960C-41F5-9CC2-02AA29AAA712}" dt="2023-01-11T07:59:45.241" v="38"/>
          <ac:graphicFrameMkLst>
            <pc:docMk/>
            <pc:sldMk cId="0" sldId="1829331194"/>
            <ac:graphicFrameMk id="4194304" creationId="{00000000-0000-0000-0000-000000000000}"/>
          </ac:graphicFrameMkLst>
        </pc:graphicFrameChg>
      </pc:sldChg>
      <pc:sldChg chg="addSp delSp modSp mod">
        <pc:chgData name="Qiaoqiao Zhang" userId="7b948a52-2f9a-4c5c-bed5-e369b2fbcd74" providerId="ADAL" clId="{2EA05F20-960C-41F5-9CC2-02AA29AAA712}" dt="2023-01-11T08:05:57.528" v="51" actId="14100"/>
        <pc:sldMkLst>
          <pc:docMk/>
          <pc:sldMk cId="0" sldId="1829331195"/>
        </pc:sldMkLst>
        <pc:picChg chg="del">
          <ac:chgData name="Qiaoqiao Zhang" userId="7b948a52-2f9a-4c5c-bed5-e369b2fbcd74" providerId="ADAL" clId="{2EA05F20-960C-41F5-9CC2-02AA29AAA712}" dt="2023-01-11T08:05:36.564" v="47" actId="478"/>
          <ac:picMkLst>
            <pc:docMk/>
            <pc:sldMk cId="0" sldId="1829331195"/>
            <ac:picMk id="3" creationId="{00000000-0000-0000-0000-000000000000}"/>
          </ac:picMkLst>
        </pc:picChg>
        <pc:picChg chg="add mod">
          <ac:chgData name="Qiaoqiao Zhang" userId="7b948a52-2f9a-4c5c-bed5-e369b2fbcd74" providerId="ADAL" clId="{2EA05F20-960C-41F5-9CC2-02AA29AAA712}" dt="2023-01-11T08:05:57.528" v="51" actId="14100"/>
          <ac:picMkLst>
            <pc:docMk/>
            <pc:sldMk cId="0" sldId="1829331195"/>
            <ac:picMk id="5" creationId="{185FFF40-9129-6FAC-C692-D77BC8C63C0B}"/>
          </ac:picMkLst>
        </pc:picChg>
      </pc:sldChg>
    </pc:docChg>
  </pc:docChgLst>
  <pc:docChgLst>
    <pc:chgData name="Qiaoqiao Zhang" userId="7b948a52-2f9a-4c5c-bed5-e369b2fbcd74" providerId="ADAL" clId="{9111C2BE-BBDF-462A-B9C6-E498C85D25B2}"/>
    <pc:docChg chg="delSld modSld modSection">
      <pc:chgData name="Qiaoqiao Zhang" userId="7b948a52-2f9a-4c5c-bed5-e369b2fbcd74" providerId="ADAL" clId="{9111C2BE-BBDF-462A-B9C6-E498C85D25B2}" dt="2023-02-16T02:55:08.898" v="8" actId="20577"/>
      <pc:docMkLst>
        <pc:docMk/>
      </pc:docMkLst>
      <pc:sldChg chg="modSp mod">
        <pc:chgData name="Qiaoqiao Zhang" userId="7b948a52-2f9a-4c5c-bed5-e369b2fbcd74" providerId="ADAL" clId="{9111C2BE-BBDF-462A-B9C6-E498C85D25B2}" dt="2023-02-16T02:54:58.929" v="5" actId="20577"/>
        <pc:sldMkLst>
          <pc:docMk/>
          <pc:sldMk cId="0" sldId="410"/>
        </pc:sldMkLst>
        <pc:spChg chg="mod">
          <ac:chgData name="Qiaoqiao Zhang" userId="7b948a52-2f9a-4c5c-bed5-e369b2fbcd74" providerId="ADAL" clId="{9111C2BE-BBDF-462A-B9C6-E498C85D25B2}" dt="2023-02-16T02:54:58.929" v="5" actId="20577"/>
          <ac:spMkLst>
            <pc:docMk/>
            <pc:sldMk cId="0" sldId="410"/>
            <ac:spMk id="5" creationId="{00000000-0000-0000-0000-000000000000}"/>
          </ac:spMkLst>
        </pc:spChg>
      </pc:sldChg>
      <pc:sldChg chg="del">
        <pc:chgData name="Qiaoqiao Zhang" userId="7b948a52-2f9a-4c5c-bed5-e369b2fbcd74" providerId="ADAL" clId="{9111C2BE-BBDF-462A-B9C6-E498C85D25B2}" dt="2023-02-15T03:47:35.223" v="3" actId="47"/>
        <pc:sldMkLst>
          <pc:docMk/>
          <pc:sldMk cId="504819447" sldId="499"/>
        </pc:sldMkLst>
      </pc:sldChg>
      <pc:sldChg chg="modSp mod">
        <pc:chgData name="Qiaoqiao Zhang" userId="7b948a52-2f9a-4c5c-bed5-e369b2fbcd74" providerId="ADAL" clId="{9111C2BE-BBDF-462A-B9C6-E498C85D25B2}" dt="2023-02-16T02:55:08.898" v="8" actId="20577"/>
        <pc:sldMkLst>
          <pc:docMk/>
          <pc:sldMk cId="4161099133" sldId="4831"/>
        </pc:sldMkLst>
        <pc:spChg chg="mod">
          <ac:chgData name="Qiaoqiao Zhang" userId="7b948a52-2f9a-4c5c-bed5-e369b2fbcd74" providerId="ADAL" clId="{9111C2BE-BBDF-462A-B9C6-E498C85D25B2}" dt="2023-02-16T02:55:08.898" v="8" actId="20577"/>
          <ac:spMkLst>
            <pc:docMk/>
            <pc:sldMk cId="4161099133" sldId="4831"/>
            <ac:spMk id="18" creationId="{DF0E0E9A-6EC7-43B0-B8A3-9C66EE463EBD}"/>
          </ac:spMkLst>
        </pc:spChg>
      </pc:sldChg>
      <pc:sldChg chg="del">
        <pc:chgData name="Qiaoqiao Zhang" userId="7b948a52-2f9a-4c5c-bed5-e369b2fbcd74" providerId="ADAL" clId="{9111C2BE-BBDF-462A-B9C6-E498C85D25B2}" dt="2023-02-15T03:47:32.622" v="0" actId="47"/>
        <pc:sldMkLst>
          <pc:docMk/>
          <pc:sldMk cId="1847010554" sldId="4850"/>
        </pc:sldMkLst>
      </pc:sldChg>
      <pc:sldChg chg="del">
        <pc:chgData name="Qiaoqiao Zhang" userId="7b948a52-2f9a-4c5c-bed5-e369b2fbcd74" providerId="ADAL" clId="{9111C2BE-BBDF-462A-B9C6-E498C85D25B2}" dt="2023-02-15T03:47:34.617" v="2" actId="47"/>
        <pc:sldMkLst>
          <pc:docMk/>
          <pc:sldMk cId="0" sldId="6277757"/>
        </pc:sldMkLst>
      </pc:sldChg>
      <pc:sldChg chg="del">
        <pc:chgData name="Qiaoqiao Zhang" userId="7b948a52-2f9a-4c5c-bed5-e369b2fbcd74" providerId="ADAL" clId="{9111C2BE-BBDF-462A-B9C6-E498C85D25B2}" dt="2023-02-15T03:47:33.467" v="1" actId="47"/>
        <pc:sldMkLst>
          <pc:docMk/>
          <pc:sldMk cId="0" sldId="1829331195"/>
        </pc:sldMkLst>
      </pc:sldChg>
    </pc:docChg>
  </pc:docChgLst>
  <pc:docChgLst>
    <pc:chgData name="Qiaoqiao Zhang" userId="7b948a52-2f9a-4c5c-bed5-e369b2fbcd74" providerId="ADAL" clId="{EB41E446-145B-4FE9-AEBB-BED0A4D02DCE}"/>
    <pc:docChg chg="undo custSel addSld modSld sldOrd">
      <pc:chgData name="Qiaoqiao Zhang" userId="7b948a52-2f9a-4c5c-bed5-e369b2fbcd74" providerId="ADAL" clId="{EB41E446-145B-4FE9-AEBB-BED0A4D02DCE}" dt="2022-11-01T08:06:48.670" v="80" actId="20577"/>
      <pc:docMkLst>
        <pc:docMk/>
      </pc:docMkLst>
      <pc:sldChg chg="add mod modShow">
        <pc:chgData name="Qiaoqiao Zhang" userId="7b948a52-2f9a-4c5c-bed5-e369b2fbcd74" providerId="ADAL" clId="{EB41E446-145B-4FE9-AEBB-BED0A4D02DCE}" dt="2022-11-01T05:55:03.952" v="4" actId="729"/>
        <pc:sldMkLst>
          <pc:docMk/>
          <pc:sldMk cId="1100607229" sldId="475"/>
        </pc:sldMkLst>
      </pc:sldChg>
      <pc:sldChg chg="addSp delSp modSp mod">
        <pc:chgData name="Qiaoqiao Zhang" userId="7b948a52-2f9a-4c5c-bed5-e369b2fbcd74" providerId="ADAL" clId="{EB41E446-145B-4FE9-AEBB-BED0A4D02DCE}" dt="2022-11-01T08:06:48.670" v="80" actId="20577"/>
        <pc:sldMkLst>
          <pc:docMk/>
          <pc:sldMk cId="504819447" sldId="499"/>
        </pc:sldMkLst>
        <pc:spChg chg="mod">
          <ac:chgData name="Qiaoqiao Zhang" userId="7b948a52-2f9a-4c5c-bed5-e369b2fbcd74" providerId="ADAL" clId="{EB41E446-145B-4FE9-AEBB-BED0A4D02DCE}" dt="2022-11-01T08:06:48.670" v="80" actId="20577"/>
          <ac:spMkLst>
            <pc:docMk/>
            <pc:sldMk cId="504819447" sldId="499"/>
            <ac:spMk id="2" creationId="{88C1F82A-B2B6-4F97-BF23-9AE88346C2FB}"/>
          </ac:spMkLst>
        </pc:spChg>
        <pc:picChg chg="add mod">
          <ac:chgData name="Qiaoqiao Zhang" userId="7b948a52-2f9a-4c5c-bed5-e369b2fbcd74" providerId="ADAL" clId="{EB41E446-145B-4FE9-AEBB-BED0A4D02DCE}" dt="2022-11-01T07:59:15.524" v="69" actId="1076"/>
          <ac:picMkLst>
            <pc:docMk/>
            <pc:sldMk cId="504819447" sldId="499"/>
            <ac:picMk id="4" creationId="{639A2BB6-4B8F-950E-096A-BD916815DD85}"/>
          </ac:picMkLst>
        </pc:picChg>
        <pc:picChg chg="del">
          <ac:chgData name="Qiaoqiao Zhang" userId="7b948a52-2f9a-4c5c-bed5-e369b2fbcd74" providerId="ADAL" clId="{EB41E446-145B-4FE9-AEBB-BED0A4D02DCE}" dt="2022-11-01T07:59:09.617" v="67" actId="478"/>
          <ac:picMkLst>
            <pc:docMk/>
            <pc:sldMk cId="504819447" sldId="499"/>
            <ac:picMk id="5" creationId="{5BCAEB9F-CEAD-86FF-6B1D-DE9C469D343F}"/>
          </ac:picMkLst>
        </pc:picChg>
        <pc:picChg chg="del">
          <ac:chgData name="Qiaoqiao Zhang" userId="7b948a52-2f9a-4c5c-bed5-e369b2fbcd74" providerId="ADAL" clId="{EB41E446-145B-4FE9-AEBB-BED0A4D02DCE}" dt="2022-11-01T08:06:08.050" v="70" actId="478"/>
          <ac:picMkLst>
            <pc:docMk/>
            <pc:sldMk cId="504819447" sldId="499"/>
            <ac:picMk id="8" creationId="{0CE1EDA1-5D02-1243-D601-F676A37BC89A}"/>
          </ac:picMkLst>
        </pc:picChg>
        <pc:picChg chg="add mod">
          <ac:chgData name="Qiaoqiao Zhang" userId="7b948a52-2f9a-4c5c-bed5-e369b2fbcd74" providerId="ADAL" clId="{EB41E446-145B-4FE9-AEBB-BED0A4D02DCE}" dt="2022-11-01T08:06:20.946" v="74" actId="14100"/>
          <ac:picMkLst>
            <pc:docMk/>
            <pc:sldMk cId="504819447" sldId="499"/>
            <ac:picMk id="9" creationId="{617D72D0-AFC6-EE3F-7D04-38967DCFA639}"/>
          </ac:picMkLst>
        </pc:picChg>
      </pc:sldChg>
      <pc:sldChg chg="addSp delSp modSp mod">
        <pc:chgData name="Qiaoqiao Zhang" userId="7b948a52-2f9a-4c5c-bed5-e369b2fbcd74" providerId="ADAL" clId="{EB41E446-145B-4FE9-AEBB-BED0A4D02DCE}" dt="2022-11-01T07:53:21.418" v="56" actId="1076"/>
        <pc:sldMkLst>
          <pc:docMk/>
          <pc:sldMk cId="1736707844" sldId="500"/>
        </pc:sldMkLst>
        <pc:picChg chg="add mod">
          <ac:chgData name="Qiaoqiao Zhang" userId="7b948a52-2f9a-4c5c-bed5-e369b2fbcd74" providerId="ADAL" clId="{EB41E446-145B-4FE9-AEBB-BED0A4D02DCE}" dt="2022-11-01T07:53:21.418" v="56" actId="1076"/>
          <ac:picMkLst>
            <pc:docMk/>
            <pc:sldMk cId="1736707844" sldId="500"/>
            <ac:picMk id="4" creationId="{C1E26D9E-0444-2247-5E7E-3BE571F433FB}"/>
          </ac:picMkLst>
        </pc:picChg>
        <pc:picChg chg="del">
          <ac:chgData name="Qiaoqiao Zhang" userId="7b948a52-2f9a-4c5c-bed5-e369b2fbcd74" providerId="ADAL" clId="{EB41E446-145B-4FE9-AEBB-BED0A4D02DCE}" dt="2022-11-01T07:53:15.484" v="54" actId="478"/>
          <ac:picMkLst>
            <pc:docMk/>
            <pc:sldMk cId="1736707844" sldId="500"/>
            <ac:picMk id="5" creationId="{80FBC257-1317-2B48-00EB-F87A95B2B9B7}"/>
          </ac:picMkLst>
        </pc:picChg>
      </pc:sldChg>
      <pc:sldChg chg="modSp mod">
        <pc:chgData name="Qiaoqiao Zhang" userId="7b948a52-2f9a-4c5c-bed5-e369b2fbcd74" providerId="ADAL" clId="{EB41E446-145B-4FE9-AEBB-BED0A4D02DCE}" dt="2022-11-01T07:45:37.253" v="53" actId="1076"/>
        <pc:sldMkLst>
          <pc:docMk/>
          <pc:sldMk cId="0" sldId="1165"/>
        </pc:sldMkLst>
        <pc:spChg chg="mod">
          <ac:chgData name="Qiaoqiao Zhang" userId="7b948a52-2f9a-4c5c-bed5-e369b2fbcd74" providerId="ADAL" clId="{EB41E446-145B-4FE9-AEBB-BED0A4D02DCE}" dt="2022-11-01T07:45:25.691" v="49" actId="1076"/>
          <ac:spMkLst>
            <pc:docMk/>
            <pc:sldMk cId="0" sldId="1165"/>
            <ac:spMk id="1048804" creationId="{00000000-0000-0000-0000-000000000000}"/>
          </ac:spMkLst>
        </pc:spChg>
        <pc:spChg chg="mod">
          <ac:chgData name="Qiaoqiao Zhang" userId="7b948a52-2f9a-4c5c-bed5-e369b2fbcd74" providerId="ADAL" clId="{EB41E446-145B-4FE9-AEBB-BED0A4D02DCE}" dt="2022-11-01T07:45:37.253" v="53" actId="1076"/>
          <ac:spMkLst>
            <pc:docMk/>
            <pc:sldMk cId="0" sldId="1165"/>
            <ac:spMk id="1048805" creationId="{00000000-0000-0000-0000-000000000000}"/>
          </ac:spMkLst>
        </pc:spChg>
        <pc:graphicFrameChg chg="mod modGraphic">
          <ac:chgData name="Qiaoqiao Zhang" userId="7b948a52-2f9a-4c5c-bed5-e369b2fbcd74" providerId="ADAL" clId="{EB41E446-145B-4FE9-AEBB-BED0A4D02DCE}" dt="2022-11-01T07:45:31.844" v="52" actId="14734"/>
          <ac:graphicFrameMkLst>
            <pc:docMk/>
            <pc:sldMk cId="0" sldId="1165"/>
            <ac:graphicFrameMk id="4194304" creationId="{00000000-0000-0000-0000-000000000000}"/>
          </ac:graphicFrameMkLst>
        </pc:graphicFrameChg>
      </pc:sldChg>
      <pc:sldChg chg="add">
        <pc:chgData name="Qiaoqiao Zhang" userId="7b948a52-2f9a-4c5c-bed5-e369b2fbcd74" providerId="ADAL" clId="{EB41E446-145B-4FE9-AEBB-BED0A4D02DCE}" dt="2022-11-01T05:52:23.218" v="0"/>
        <pc:sldMkLst>
          <pc:docMk/>
          <pc:sldMk cId="3790040594" sldId="4856"/>
        </pc:sldMkLst>
      </pc:sldChg>
      <pc:sldChg chg="addSp delSp modSp mod">
        <pc:chgData name="Qiaoqiao Zhang" userId="7b948a52-2f9a-4c5c-bed5-e369b2fbcd74" providerId="ADAL" clId="{EB41E446-145B-4FE9-AEBB-BED0A4D02DCE}" dt="2022-11-01T07:57:35.131" v="65"/>
        <pc:sldMkLst>
          <pc:docMk/>
          <pc:sldMk cId="189462619" sldId="241158781"/>
        </pc:sldMkLst>
        <pc:spChg chg="mod">
          <ac:chgData name="Qiaoqiao Zhang" userId="7b948a52-2f9a-4c5c-bed5-e369b2fbcd74" providerId="ADAL" clId="{EB41E446-145B-4FE9-AEBB-BED0A4D02DCE}" dt="2022-11-01T07:57:35.131" v="65"/>
          <ac:spMkLst>
            <pc:docMk/>
            <pc:sldMk cId="189462619" sldId="241158781"/>
            <ac:spMk id="2" creationId="{88C1F82A-B2B6-4F97-BF23-9AE88346C2FB}"/>
          </ac:spMkLst>
        </pc:spChg>
        <pc:picChg chg="del">
          <ac:chgData name="Qiaoqiao Zhang" userId="7b948a52-2f9a-4c5c-bed5-e369b2fbcd74" providerId="ADAL" clId="{EB41E446-145B-4FE9-AEBB-BED0A4D02DCE}" dt="2022-11-01T07:57:15.391" v="57" actId="478"/>
          <ac:picMkLst>
            <pc:docMk/>
            <pc:sldMk cId="189462619" sldId="241158781"/>
            <ac:picMk id="4" creationId="{6A75D5A9-9015-D812-D9EE-AE15EB480E68}"/>
          </ac:picMkLst>
        </pc:picChg>
        <pc:picChg chg="add mod">
          <ac:chgData name="Qiaoqiao Zhang" userId="7b948a52-2f9a-4c5c-bed5-e369b2fbcd74" providerId="ADAL" clId="{EB41E446-145B-4FE9-AEBB-BED0A4D02DCE}" dt="2022-11-01T07:57:28.656" v="61" actId="1076"/>
          <ac:picMkLst>
            <pc:docMk/>
            <pc:sldMk cId="189462619" sldId="241158781"/>
            <ac:picMk id="5" creationId="{CD57F26F-4EA0-2685-209A-8783C8EC8D6F}"/>
          </ac:picMkLst>
        </pc:picChg>
      </pc:sldChg>
      <pc:sldChg chg="ord">
        <pc:chgData name="Qiaoqiao Zhang" userId="7b948a52-2f9a-4c5c-bed5-e369b2fbcd74" providerId="ADAL" clId="{EB41E446-145B-4FE9-AEBB-BED0A4D02DCE}" dt="2022-11-01T05:53:22.488" v="3"/>
        <pc:sldMkLst>
          <pc:docMk/>
          <pc:sldMk cId="4148639639" sldId="2411587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98506-3186-4393-9F3C-10E154629381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6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3588"/>
            <a:ext cx="9753600" cy="27035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986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986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BFE22-CE4C-4F4F-9AE4-5C6D77D225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69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BFE22-CE4C-4F4F-9AE4-5C6D77D2252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498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Medium"/>
                <a:ea typeface="思源黑体 CN Medium" panose="020B0600000000000000" pitchFamily="34" charset="-122"/>
              </a:rPr>
              <a:t>autonomous vehicle collision artificial intelligence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TA_ALL:(((</a:t>
            </a:r>
            <a:r>
              <a:rPr lang="zh-CN" altLang="en-US" dirty="0"/>
              <a:t>无人 </a:t>
            </a:r>
            <a:r>
              <a:rPr lang="en-US" altLang="zh-CN" dirty="0"/>
              <a:t>OR </a:t>
            </a:r>
            <a:r>
              <a:rPr lang="zh-CN" altLang="en-US" dirty="0"/>
              <a:t>自动 </a:t>
            </a:r>
            <a:r>
              <a:rPr lang="en-US" altLang="zh-CN" dirty="0"/>
              <a:t>OR </a:t>
            </a:r>
            <a:r>
              <a:rPr lang="zh-CN" altLang="en-US" dirty="0"/>
              <a:t>自主 </a:t>
            </a:r>
            <a:r>
              <a:rPr lang="en-US" altLang="zh-CN" dirty="0"/>
              <a:t>OR </a:t>
            </a:r>
            <a:r>
              <a:rPr lang="zh-CN" altLang="en-US" dirty="0"/>
              <a:t>智能</a:t>
            </a:r>
            <a:r>
              <a:rPr lang="en-US" altLang="zh-CN" dirty="0"/>
              <a:t>) $WS (</a:t>
            </a:r>
            <a:r>
              <a:rPr lang="zh-CN" altLang="en-US" dirty="0"/>
              <a:t>驾驶 </a:t>
            </a:r>
            <a:r>
              <a:rPr lang="en-US" altLang="zh-CN" dirty="0"/>
              <a:t>OR </a:t>
            </a:r>
            <a:r>
              <a:rPr lang="zh-CN" altLang="en-US" dirty="0"/>
              <a:t>车</a:t>
            </a:r>
            <a:r>
              <a:rPr lang="en-US" altLang="zh-CN" dirty="0"/>
              <a:t>) AND (</a:t>
            </a:r>
            <a:r>
              <a:rPr lang="zh-CN" altLang="en-US" dirty="0"/>
              <a:t>碰撞 </a:t>
            </a:r>
            <a:r>
              <a:rPr lang="en-US" altLang="zh-CN" dirty="0"/>
              <a:t>OR </a:t>
            </a:r>
            <a:r>
              <a:rPr lang="zh-CN" altLang="en-US" dirty="0"/>
              <a:t>防撞 </a:t>
            </a:r>
            <a:r>
              <a:rPr lang="en-US" altLang="zh-CN" dirty="0"/>
              <a:t>OR </a:t>
            </a:r>
            <a:r>
              <a:rPr lang="zh-CN" altLang="en-US" dirty="0"/>
              <a:t>防碰</a:t>
            </a:r>
            <a:r>
              <a:rPr lang="en-US" altLang="zh-CN" dirty="0"/>
              <a:t>))) AND APD:[20100101 TO *]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BFE22-CE4C-4F4F-9AE4-5C6D77D2252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48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BFE22-CE4C-4F4F-9AE4-5C6D77D2252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143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A3B5-03B6-7F42-B506-28036AD70FE9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726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8A3B5-03B6-7F42-B506-28036AD70FE9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76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复制一段技术描述文本（交底书或专利公开号），查准近似的专利</a:t>
            </a:r>
          </a:p>
          <a:p>
            <a:r>
              <a:rPr lang="zh-CN" altLang="en-US" dirty="0"/>
              <a:t>建议：优先使用交底书中的</a:t>
            </a:r>
            <a:r>
              <a:rPr lang="zh-CN" altLang="en-US" b="1" dirty="0"/>
              <a:t>发明内容</a:t>
            </a:r>
            <a:r>
              <a:rPr lang="zh-CN" altLang="en-US" dirty="0"/>
              <a:t>和</a:t>
            </a:r>
            <a:r>
              <a:rPr lang="zh-CN" altLang="en-US" b="1" dirty="0"/>
              <a:t>实施方式</a:t>
            </a:r>
            <a:r>
              <a:rPr lang="zh-CN" altLang="en-US" dirty="0"/>
              <a:t>进行语义搜索效果最佳</a:t>
            </a:r>
            <a:endParaRPr lang="en-US" altLang="zh-CN" dirty="0"/>
          </a:p>
          <a:p>
            <a:r>
              <a:rPr lang="zh-CN" altLang="en-US" dirty="0"/>
              <a:t>图中示例来自：自动驾驶车辆的控车系统和自动驾驶车辆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A3B5-03B6-7F42-B506-28036AD70FE9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7269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A3B5-03B6-7F42-B506-28036AD70FE9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141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B4BC-DF45-4CB6-A75A-CD08794754C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18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B4BC-DF45-4CB6-A75A-CD08794754C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21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B4BC-DF45-4CB6-A75A-CD08794754C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42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/>
              <a:t>排他性</a:t>
            </a:r>
            <a:r>
              <a:rPr lang="zh-CN" altLang="en-US"/>
              <a:t>，也称独占性或专有性。专利权人对其拥有的专利权享有独占或排他的权利，未经其许可或者出现法律规定的特殊情况，任何人不得使用，否则即构成侵权。这是专利权（知识产权）最重要的法律特点之一。</a:t>
            </a:r>
            <a:endParaRPr lang="en-US" altLang="zh-CN"/>
          </a:p>
          <a:p>
            <a:r>
              <a:rPr lang="zh-CN" altLang="en-US" b="1"/>
              <a:t>时间性</a:t>
            </a:r>
            <a:r>
              <a:rPr lang="zh-CN" altLang="en-US"/>
              <a:t>，指法律对专利权所有人的保护不是无期限的，而有限制，超过这一时间限制则不再予以保护，专利权随即成为人类共同财富，任何人都可以利用。</a:t>
            </a:r>
            <a:endParaRPr lang="en-US" altLang="zh-CN"/>
          </a:p>
          <a:p>
            <a:r>
              <a:rPr lang="zh-CN" altLang="en-US" b="1"/>
              <a:t>地域性</a:t>
            </a:r>
            <a:r>
              <a:rPr lang="zh-CN" altLang="en-US"/>
              <a:t>，指任何一项专利权，只有依一定地域内的法律才得以产生并在该地域内受到法律保护。这也是区别于有形财产的另一个重要法律特征。根据该特征，依一国法律取得的专利权只在该国领域内受到法律保护，而在其它国家则不受该国家的法律保护，除非两国之间有双边的专利（知识产权）保护协定，或共同参加了有关保护专利（知识产权）的国际公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BFE22-CE4C-4F4F-9AE4-5C6D77D225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8A3B5-03B6-7F42-B506-28036AD70FE9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2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8A3B5-03B6-7F42-B506-28036AD70FE9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1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48A3B5-03B6-7F42-B506-28036AD70FE9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7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可实施，可再现，有益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A3B5-03B6-7F42-B506-28036AD70FE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730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A3B5-03B6-7F42-B506-28036AD70FE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598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/>
              <a:t>发明专利</a:t>
            </a:r>
            <a:r>
              <a:rPr lang="zh-CN" altLang="en-US"/>
              <a:t>：对产品、方法或者其改进所提出的新技术方案。绝大多数发明都是对现有技术的改进，并产生了新的技术效果</a:t>
            </a:r>
            <a:endParaRPr lang="en-US" altLang="zh-CN"/>
          </a:p>
          <a:p>
            <a:r>
              <a:rPr lang="zh-CN" altLang="en-US" b="1"/>
              <a:t>实用新型</a:t>
            </a:r>
            <a:r>
              <a:rPr lang="zh-CN" altLang="en-US"/>
              <a:t>：对产品的形状、构造或其结合所提出的适于实用的新的技术方案</a:t>
            </a:r>
          </a:p>
          <a:p>
            <a:r>
              <a:rPr lang="zh-CN" altLang="en-US" b="1"/>
              <a:t>外观设计</a:t>
            </a:r>
            <a:r>
              <a:rPr lang="zh-CN" altLang="en-US"/>
              <a:t>：对产品的整体或者局部的形状、图案或者其结合以及色彩与形状、图案的结合所作出的富有美感并适于工业应用的新设计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BFE22-CE4C-4F4F-9AE4-5C6D77D225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085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05D07-0FA5-45D7-9B3D-E8FDFE697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5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3402"/>
            <a:ext cx="9144000" cy="238981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5373"/>
            <a:ext cx="9144000" cy="165729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42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25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463"/>
            <a:ext cx="2628900" cy="58172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463"/>
            <a:ext cx="7734300" cy="581721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14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6839CC7-C835-40B2-878D-AC074A9A0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842" y="2220017"/>
            <a:ext cx="7073900" cy="132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600" b="1">
                <a:solidFill>
                  <a:srgbClr val="AEBD3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r>
              <a:rPr lang="zh-CN" altLang="en-US"/>
              <a:t>主题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xmlns="" id="{D739C55B-085A-44DE-B9DF-C210BC764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842" y="3589785"/>
            <a:ext cx="7073900" cy="57727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pPr lvl="0"/>
            <a:r>
              <a:rPr lang="en-US" altLang="zh-CN"/>
              <a:t>——</a:t>
            </a:r>
            <a:r>
              <a:rPr lang="zh-CN" altLang="en-US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3355428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8">
            <a:extLst>
              <a:ext uri="{FF2B5EF4-FFF2-40B4-BE49-F238E27FC236}">
                <a16:creationId xmlns:a16="http://schemas.microsoft.com/office/drawing/2014/main" xmlns="" id="{33D509A5-B802-43A2-9BA9-BEC2D5B4AC4B}"/>
              </a:ext>
            </a:extLst>
          </p:cNvPr>
          <p:cNvSpPr/>
          <p:nvPr userDrawn="1"/>
        </p:nvSpPr>
        <p:spPr bwMode="auto">
          <a:xfrm flipH="1">
            <a:off x="0" y="5462667"/>
            <a:ext cx="12141200" cy="1405921"/>
          </a:xfrm>
          <a:custGeom>
            <a:avLst/>
            <a:gdLst>
              <a:gd name="connsiteX0" fmla="*/ 0 w 12193624"/>
              <a:gd name="connsiteY0" fmla="*/ 1918899 h 2139948"/>
              <a:gd name="connsiteX1" fmla="*/ 0 w 12193624"/>
              <a:gd name="connsiteY1" fmla="*/ 2137920 h 2139948"/>
              <a:gd name="connsiteX2" fmla="*/ 0 w 12193624"/>
              <a:gd name="connsiteY2" fmla="*/ 2139948 h 2139948"/>
              <a:gd name="connsiteX3" fmla="*/ 1790446 w 12193624"/>
              <a:gd name="connsiteY3" fmla="*/ 2139948 h 2139948"/>
              <a:gd name="connsiteX4" fmla="*/ 1410948 w 12193624"/>
              <a:gd name="connsiteY4" fmla="*/ 2103013 h 2139948"/>
              <a:gd name="connsiteX5" fmla="*/ 0 w 12193624"/>
              <a:gd name="connsiteY5" fmla="*/ 1918899 h 2139948"/>
              <a:gd name="connsiteX6" fmla="*/ 12193624 w 12193624"/>
              <a:gd name="connsiteY6" fmla="*/ 0 h 2139948"/>
              <a:gd name="connsiteX7" fmla="*/ 6110043 w 12193624"/>
              <a:gd name="connsiteY7" fmla="*/ 2132241 h 2139948"/>
              <a:gd name="connsiteX8" fmla="*/ 6032130 w 12193624"/>
              <a:gd name="connsiteY8" fmla="*/ 2139948 h 2139948"/>
              <a:gd name="connsiteX9" fmla="*/ 12193624 w 12193624"/>
              <a:gd name="connsiteY9" fmla="*/ 2139948 h 2139948"/>
              <a:gd name="connsiteX10" fmla="*/ 12193624 w 12193624"/>
              <a:gd name="connsiteY10" fmla="*/ 2127867 h 2139948"/>
              <a:gd name="connsiteX11" fmla="*/ 12193624 w 12193624"/>
              <a:gd name="connsiteY11" fmla="*/ 0 h 21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624" h="2139948">
                <a:moveTo>
                  <a:pt x="0" y="1918899"/>
                </a:moveTo>
                <a:cubicBezTo>
                  <a:pt x="0" y="2001842"/>
                  <a:pt x="0" y="2074417"/>
                  <a:pt x="0" y="2137920"/>
                </a:cubicBezTo>
                <a:lnTo>
                  <a:pt x="0" y="2139948"/>
                </a:lnTo>
                <a:lnTo>
                  <a:pt x="1790446" y="2139948"/>
                </a:lnTo>
                <a:lnTo>
                  <a:pt x="1410948" y="2103013"/>
                </a:lnTo>
                <a:cubicBezTo>
                  <a:pt x="949877" y="2054242"/>
                  <a:pt x="479563" y="1992875"/>
                  <a:pt x="0" y="1918899"/>
                </a:cubicBezTo>
                <a:close/>
                <a:moveTo>
                  <a:pt x="12193624" y="0"/>
                </a:moveTo>
                <a:cubicBezTo>
                  <a:pt x="10497610" y="1160082"/>
                  <a:pt x="8469996" y="1871893"/>
                  <a:pt x="6110043" y="2132241"/>
                </a:cubicBezTo>
                <a:lnTo>
                  <a:pt x="6032130" y="2139948"/>
                </a:lnTo>
                <a:lnTo>
                  <a:pt x="12193624" y="2139948"/>
                </a:lnTo>
                <a:lnTo>
                  <a:pt x="12193624" y="2127867"/>
                </a:lnTo>
                <a:cubicBezTo>
                  <a:pt x="12193624" y="0"/>
                  <a:pt x="12193624" y="0"/>
                  <a:pt x="121936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9170">
              <a:defRPr/>
            </a:pPr>
            <a:endParaRPr lang="zh-CN" altLang="en-US" sz="2400">
              <a:solidFill>
                <a:srgbClr val="303030"/>
              </a:solidFill>
              <a:latin typeface="Arial" panose="020B0604020202020204"/>
              <a:ea typeface="思源黑体 CN Medium" panose="020B0600000000000000" pitchFamily="34" charset="-122"/>
            </a:endParaRPr>
          </a:p>
        </p:txBody>
      </p:sp>
      <p:sp>
        <p:nvSpPr>
          <p:cNvPr id="4" name="任意多边形 27">
            <a:extLst>
              <a:ext uri="{FF2B5EF4-FFF2-40B4-BE49-F238E27FC236}">
                <a16:creationId xmlns:a16="http://schemas.microsoft.com/office/drawing/2014/main" xmlns="" id="{83D23AF7-99FB-4A10-BB05-5041ED11EE07}"/>
              </a:ext>
            </a:extLst>
          </p:cNvPr>
          <p:cNvSpPr/>
          <p:nvPr userDrawn="1"/>
        </p:nvSpPr>
        <p:spPr bwMode="auto">
          <a:xfrm>
            <a:off x="6057054" y="5462667"/>
            <a:ext cx="6134947" cy="1405921"/>
          </a:xfrm>
          <a:custGeom>
            <a:avLst/>
            <a:gdLst>
              <a:gd name="connsiteX0" fmla="*/ 6161507 w 6161507"/>
              <a:gd name="connsiteY0" fmla="*/ 0 h 2139950"/>
              <a:gd name="connsiteX1" fmla="*/ 6161507 w 6161507"/>
              <a:gd name="connsiteY1" fmla="*/ 2127868 h 2139950"/>
              <a:gd name="connsiteX2" fmla="*/ 6161507 w 6161507"/>
              <a:gd name="connsiteY2" fmla="*/ 2139950 h 2139950"/>
              <a:gd name="connsiteX3" fmla="*/ 0 w 6161507"/>
              <a:gd name="connsiteY3" fmla="*/ 2139950 h 2139950"/>
              <a:gd name="connsiteX4" fmla="*/ 77926 w 6161507"/>
              <a:gd name="connsiteY4" fmla="*/ 2132242 h 2139950"/>
              <a:gd name="connsiteX5" fmla="*/ 6161507 w 6161507"/>
              <a:gd name="connsiteY5" fmla="*/ 0 h 213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1507" h="2139950">
                <a:moveTo>
                  <a:pt x="6161507" y="0"/>
                </a:moveTo>
                <a:cubicBezTo>
                  <a:pt x="6161507" y="0"/>
                  <a:pt x="6161507" y="0"/>
                  <a:pt x="6161507" y="2127868"/>
                </a:cubicBezTo>
                <a:lnTo>
                  <a:pt x="6161507" y="2139950"/>
                </a:lnTo>
                <a:lnTo>
                  <a:pt x="0" y="2139950"/>
                </a:lnTo>
                <a:lnTo>
                  <a:pt x="77926" y="2132242"/>
                </a:lnTo>
                <a:cubicBezTo>
                  <a:pt x="2437879" y="1871893"/>
                  <a:pt x="4465493" y="1160082"/>
                  <a:pt x="6161507" y="0"/>
                </a:cubicBezTo>
                <a:close/>
              </a:path>
            </a:pathLst>
          </a:custGeom>
          <a:gradFill>
            <a:gsLst>
              <a:gs pos="0">
                <a:srgbClr val="78B02B"/>
              </a:gs>
              <a:gs pos="99000">
                <a:srgbClr val="04A3C2"/>
              </a:gs>
            </a:gsLst>
            <a:lin ang="13800000" scaled="0"/>
          </a:gra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9170">
              <a:defRPr/>
            </a:pPr>
            <a:endParaRPr lang="zh-CN" altLang="en-US" sz="2400">
              <a:solidFill>
                <a:srgbClr val="303030"/>
              </a:solidFill>
              <a:latin typeface="Arial" panose="020B0604020202020204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923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92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90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29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F9B9506-21B8-4D06-816C-5E145CEE3ECF}"/>
              </a:ext>
            </a:extLst>
          </p:cNvPr>
          <p:cNvSpPr/>
          <p:nvPr userDrawn="1"/>
        </p:nvSpPr>
        <p:spPr>
          <a:xfrm>
            <a:off x="1488724" y="0"/>
            <a:ext cx="3592479" cy="6864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2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030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8">
            <a:extLst>
              <a:ext uri="{FF2B5EF4-FFF2-40B4-BE49-F238E27FC236}">
                <a16:creationId xmlns:a16="http://schemas.microsoft.com/office/drawing/2014/main" xmlns="" id="{33D509A5-B802-43A2-9BA9-BEC2D5B4AC4B}"/>
              </a:ext>
            </a:extLst>
          </p:cNvPr>
          <p:cNvSpPr/>
          <p:nvPr userDrawn="1"/>
        </p:nvSpPr>
        <p:spPr bwMode="auto">
          <a:xfrm flipH="1">
            <a:off x="0" y="5462667"/>
            <a:ext cx="12141200" cy="1405921"/>
          </a:xfrm>
          <a:custGeom>
            <a:avLst/>
            <a:gdLst>
              <a:gd name="connsiteX0" fmla="*/ 0 w 12193624"/>
              <a:gd name="connsiteY0" fmla="*/ 1918899 h 2139948"/>
              <a:gd name="connsiteX1" fmla="*/ 0 w 12193624"/>
              <a:gd name="connsiteY1" fmla="*/ 2137920 h 2139948"/>
              <a:gd name="connsiteX2" fmla="*/ 0 w 12193624"/>
              <a:gd name="connsiteY2" fmla="*/ 2139948 h 2139948"/>
              <a:gd name="connsiteX3" fmla="*/ 1790446 w 12193624"/>
              <a:gd name="connsiteY3" fmla="*/ 2139948 h 2139948"/>
              <a:gd name="connsiteX4" fmla="*/ 1410948 w 12193624"/>
              <a:gd name="connsiteY4" fmla="*/ 2103013 h 2139948"/>
              <a:gd name="connsiteX5" fmla="*/ 0 w 12193624"/>
              <a:gd name="connsiteY5" fmla="*/ 1918899 h 2139948"/>
              <a:gd name="connsiteX6" fmla="*/ 12193624 w 12193624"/>
              <a:gd name="connsiteY6" fmla="*/ 0 h 2139948"/>
              <a:gd name="connsiteX7" fmla="*/ 6110043 w 12193624"/>
              <a:gd name="connsiteY7" fmla="*/ 2132241 h 2139948"/>
              <a:gd name="connsiteX8" fmla="*/ 6032130 w 12193624"/>
              <a:gd name="connsiteY8" fmla="*/ 2139948 h 2139948"/>
              <a:gd name="connsiteX9" fmla="*/ 12193624 w 12193624"/>
              <a:gd name="connsiteY9" fmla="*/ 2139948 h 2139948"/>
              <a:gd name="connsiteX10" fmla="*/ 12193624 w 12193624"/>
              <a:gd name="connsiteY10" fmla="*/ 2127867 h 2139948"/>
              <a:gd name="connsiteX11" fmla="*/ 12193624 w 12193624"/>
              <a:gd name="connsiteY11" fmla="*/ 0 h 21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624" h="2139948">
                <a:moveTo>
                  <a:pt x="0" y="1918899"/>
                </a:moveTo>
                <a:cubicBezTo>
                  <a:pt x="0" y="2001842"/>
                  <a:pt x="0" y="2074417"/>
                  <a:pt x="0" y="2137920"/>
                </a:cubicBezTo>
                <a:lnTo>
                  <a:pt x="0" y="2139948"/>
                </a:lnTo>
                <a:lnTo>
                  <a:pt x="1790446" y="2139948"/>
                </a:lnTo>
                <a:lnTo>
                  <a:pt x="1410948" y="2103013"/>
                </a:lnTo>
                <a:cubicBezTo>
                  <a:pt x="949877" y="2054242"/>
                  <a:pt x="479563" y="1992875"/>
                  <a:pt x="0" y="1918899"/>
                </a:cubicBezTo>
                <a:close/>
                <a:moveTo>
                  <a:pt x="12193624" y="0"/>
                </a:moveTo>
                <a:cubicBezTo>
                  <a:pt x="10497610" y="1160082"/>
                  <a:pt x="8469996" y="1871893"/>
                  <a:pt x="6110043" y="2132241"/>
                </a:cubicBezTo>
                <a:lnTo>
                  <a:pt x="6032130" y="2139948"/>
                </a:lnTo>
                <a:lnTo>
                  <a:pt x="12193624" y="2139948"/>
                </a:lnTo>
                <a:lnTo>
                  <a:pt x="12193624" y="2127867"/>
                </a:lnTo>
                <a:cubicBezTo>
                  <a:pt x="12193624" y="0"/>
                  <a:pt x="12193624" y="0"/>
                  <a:pt x="1219362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9170">
              <a:defRPr/>
            </a:pPr>
            <a:endParaRPr lang="zh-CN" altLang="en-US" sz="2400">
              <a:solidFill>
                <a:srgbClr val="303030"/>
              </a:solidFill>
              <a:latin typeface="Arial" panose="020B0604020202020204"/>
              <a:ea typeface="思源黑体 CN Medium" panose="020B0600000000000000" pitchFamily="34" charset="-122"/>
            </a:endParaRPr>
          </a:p>
        </p:txBody>
      </p:sp>
      <p:sp>
        <p:nvSpPr>
          <p:cNvPr id="4" name="任意多边形 27">
            <a:extLst>
              <a:ext uri="{FF2B5EF4-FFF2-40B4-BE49-F238E27FC236}">
                <a16:creationId xmlns:a16="http://schemas.microsoft.com/office/drawing/2014/main" xmlns="" id="{83D23AF7-99FB-4A10-BB05-5041ED11EE07}"/>
              </a:ext>
            </a:extLst>
          </p:cNvPr>
          <p:cNvSpPr/>
          <p:nvPr userDrawn="1"/>
        </p:nvSpPr>
        <p:spPr bwMode="auto">
          <a:xfrm>
            <a:off x="6057054" y="5462667"/>
            <a:ext cx="6134947" cy="1405921"/>
          </a:xfrm>
          <a:custGeom>
            <a:avLst/>
            <a:gdLst>
              <a:gd name="connsiteX0" fmla="*/ 6161507 w 6161507"/>
              <a:gd name="connsiteY0" fmla="*/ 0 h 2139950"/>
              <a:gd name="connsiteX1" fmla="*/ 6161507 w 6161507"/>
              <a:gd name="connsiteY1" fmla="*/ 2127868 h 2139950"/>
              <a:gd name="connsiteX2" fmla="*/ 6161507 w 6161507"/>
              <a:gd name="connsiteY2" fmla="*/ 2139950 h 2139950"/>
              <a:gd name="connsiteX3" fmla="*/ 0 w 6161507"/>
              <a:gd name="connsiteY3" fmla="*/ 2139950 h 2139950"/>
              <a:gd name="connsiteX4" fmla="*/ 77926 w 6161507"/>
              <a:gd name="connsiteY4" fmla="*/ 2132242 h 2139950"/>
              <a:gd name="connsiteX5" fmla="*/ 6161507 w 6161507"/>
              <a:gd name="connsiteY5" fmla="*/ 0 h 213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1507" h="2139950">
                <a:moveTo>
                  <a:pt x="6161507" y="0"/>
                </a:moveTo>
                <a:cubicBezTo>
                  <a:pt x="6161507" y="0"/>
                  <a:pt x="6161507" y="0"/>
                  <a:pt x="6161507" y="2127868"/>
                </a:cubicBezTo>
                <a:lnTo>
                  <a:pt x="6161507" y="2139950"/>
                </a:lnTo>
                <a:lnTo>
                  <a:pt x="0" y="2139950"/>
                </a:lnTo>
                <a:lnTo>
                  <a:pt x="77926" y="2132242"/>
                </a:lnTo>
                <a:cubicBezTo>
                  <a:pt x="2437879" y="1871893"/>
                  <a:pt x="4465493" y="1160082"/>
                  <a:pt x="6161507" y="0"/>
                </a:cubicBezTo>
                <a:close/>
              </a:path>
            </a:pathLst>
          </a:custGeom>
          <a:gradFill>
            <a:gsLst>
              <a:gs pos="0">
                <a:srgbClr val="78B02B"/>
              </a:gs>
              <a:gs pos="99000">
                <a:srgbClr val="04A3C2"/>
              </a:gs>
            </a:gsLst>
            <a:lin ang="13800000" scaled="0"/>
          </a:gra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pPr defTabSz="1219170">
              <a:defRPr/>
            </a:pPr>
            <a:endParaRPr lang="zh-CN" altLang="en-US" sz="2400">
              <a:solidFill>
                <a:srgbClr val="303030"/>
              </a:solidFill>
              <a:latin typeface="Arial" panose="020B0604020202020204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858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108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964"/>
            <a:ext cx="10969200" cy="70625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1780"/>
            <a:ext cx="10969200" cy="476360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51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49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6839CC7-C835-40B2-878D-AC074A9A0E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842" y="2220017"/>
            <a:ext cx="7073900" cy="132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6600" b="1">
                <a:solidFill>
                  <a:srgbClr val="AEBD3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r>
              <a:rPr lang="zh-CN" altLang="en-US"/>
              <a:t>主题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xmlns="" id="{D739C55B-085A-44DE-B9DF-C210BC764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842" y="3589785"/>
            <a:ext cx="7073900" cy="57727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pPr lvl="0"/>
            <a:r>
              <a:rPr lang="en-US" altLang="zh-CN"/>
              <a:t>——</a:t>
            </a:r>
            <a:r>
              <a:rPr lang="zh-CN" altLang="en-US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145351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占位符 1"/>
          <p:cNvSpPr>
            <a:spLocks noGrp="1"/>
          </p:cNvSpPr>
          <p:nvPr>
            <p:ph type="title"/>
          </p:nvPr>
        </p:nvSpPr>
        <p:spPr>
          <a:xfrm>
            <a:off x="2603500" y="2106975"/>
            <a:ext cx="7073900" cy="132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xmlns="" id="{B2DDBE73-A86E-491A-BE0F-A585F9776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675" y="2627634"/>
            <a:ext cx="1682550" cy="1173332"/>
          </a:xfrm>
        </p:spPr>
        <p:txBody>
          <a:bodyPr>
            <a:norm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lvl="0"/>
            <a:r>
              <a:rPr lang="en-US" altLang="zh-CN"/>
              <a:t>01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97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B4C0A-0E4E-4E04-BEDB-F5E84936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19" y="413285"/>
            <a:ext cx="4880212" cy="60761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32876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xmlns="" id="{9E09F2AA-2833-4997-9561-F034D43766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619" y="1572856"/>
            <a:ext cx="4880212" cy="222811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/>
              <a:t>正文内容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xmlns="" id="{02A91EED-4713-439E-8863-BB8B70E5AA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619" y="1031596"/>
            <a:ext cx="4270786" cy="39903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defRPr>
            </a:lvl1pPr>
          </a:lstStyle>
          <a:p>
            <a:pPr lvl="0"/>
            <a:r>
              <a:rPr lang="zh-CN" altLang="en-US"/>
              <a:t>副标题</a:t>
            </a:r>
          </a:p>
        </p:txBody>
      </p:sp>
    </p:spTree>
    <p:extLst>
      <p:ext uri="{BB962C8B-B14F-4D97-AF65-F5344CB8AC3E}">
        <p14:creationId xmlns:p14="http://schemas.microsoft.com/office/powerpoint/2010/main" val="2962448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底备用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04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54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11322"/>
            <a:ext cx="10515600" cy="285537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93713"/>
            <a:ext cx="10515600" cy="15015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2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7315"/>
            <a:ext cx="5181600" cy="435536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7315"/>
            <a:ext cx="5181600" cy="435536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93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464"/>
            <a:ext cx="10515600" cy="13267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2720"/>
            <a:ext cx="5157787" cy="82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7394"/>
            <a:ext cx="5157787" cy="3688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2720"/>
            <a:ext cx="5183188" cy="824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7394"/>
            <a:ext cx="5183188" cy="3688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1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807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23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623"/>
            <a:ext cx="3932237" cy="16016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8340"/>
            <a:ext cx="6172200" cy="48781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9305"/>
            <a:ext cx="3932237" cy="3815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10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623"/>
            <a:ext cx="3932237" cy="160168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8340"/>
            <a:ext cx="6172200" cy="4878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9305"/>
            <a:ext cx="3932237" cy="3815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6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464"/>
            <a:ext cx="10515600" cy="132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7315"/>
            <a:ext cx="10515600" cy="4355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62236"/>
            <a:ext cx="27432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50421-EE25-41B1-A593-DD8FEF847C90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62236"/>
            <a:ext cx="41148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62236"/>
            <a:ext cx="27432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3231C-D355-4ABC-84FA-940A4585E1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27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37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29" r:id="rId7"/>
    <p:sldLayoutId id="2147483730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464"/>
            <a:ext cx="10515600" cy="1326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7315"/>
            <a:ext cx="10515600" cy="4355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62236"/>
            <a:ext cx="27432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7724A-067D-4D81-878F-43448B94FA9C}" type="datetimeFigureOut">
              <a:rPr lang="zh-CN" altLang="en-US" smtClean="0"/>
              <a:t>2023-06-07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62236"/>
            <a:ext cx="41148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62236"/>
            <a:ext cx="2743200" cy="365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13E92-86A8-436C-A805-BE367922F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1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anose="020B06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B30B56E-7E56-42EA-A51B-078F78B21B14}"/>
              </a:ext>
            </a:extLst>
          </p:cNvPr>
          <p:cNvSpPr/>
          <p:nvPr/>
        </p:nvSpPr>
        <p:spPr>
          <a:xfrm>
            <a:off x="541471" y="2323890"/>
            <a:ext cx="296333" cy="221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4F184B0C-241D-4197-92A3-B7F726210175}"/>
              </a:ext>
            </a:extLst>
          </p:cNvPr>
          <p:cNvSpPr txBox="1"/>
          <p:nvPr/>
        </p:nvSpPr>
        <p:spPr>
          <a:xfrm>
            <a:off x="959075" y="2898775"/>
            <a:ext cx="7835053" cy="8113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71486">
              <a:lnSpc>
                <a:spcPct val="120000"/>
              </a:lnSpc>
              <a:defRPr/>
            </a:pPr>
            <a:r>
              <a:rPr lang="zh-CN" altLang="en-US" sz="4800" dirty="0">
                <a:solidFill>
                  <a:prstClr val="white"/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Arial" panose="020B0604020202020204" pitchFamily="34" charset="0"/>
                <a:sym typeface="Arial" panose="020B0604020202020204"/>
              </a:rPr>
              <a:t>专利基础知识及检索入门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4DFA6477-9A14-4C61-95D7-1570CC4CB2D4}"/>
              </a:ext>
            </a:extLst>
          </p:cNvPr>
          <p:cNvSpPr txBox="1"/>
          <p:nvPr/>
        </p:nvSpPr>
        <p:spPr>
          <a:xfrm>
            <a:off x="1219200" y="4151115"/>
            <a:ext cx="492920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71486">
              <a:lnSpc>
                <a:spcPct val="100000"/>
              </a:lnSpc>
              <a:defRPr/>
            </a:pPr>
            <a:r>
              <a:rPr lang="zh-CN" altLang="en-US" sz="240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/>
              </a:rPr>
              <a:t>数据库专利检索介绍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E6F0A39-29EB-4A7E-8833-06FB1DDC5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400" y="1206964"/>
            <a:ext cx="4538987" cy="445042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0FBE444C-0049-42AE-A0F2-4CF9D1394AA2}"/>
              </a:ext>
            </a:extLst>
          </p:cNvPr>
          <p:cNvSpPr txBox="1"/>
          <p:nvPr/>
        </p:nvSpPr>
        <p:spPr>
          <a:xfrm>
            <a:off x="8077201" y="6246422"/>
            <a:ext cx="37719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428625">
              <a:lnSpc>
                <a:spcPct val="100000"/>
              </a:lnSpc>
            </a:pPr>
            <a:r>
              <a:rPr lang="en-US" altLang="zh-CN" sz="1800" b="1" spc="-5" dirty="0">
                <a:solidFill>
                  <a:prstClr val="white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  <a:cs typeface="+mn-cs"/>
              </a:rPr>
              <a:t>©</a:t>
            </a:r>
            <a:r>
              <a:rPr lang="zh-CN" altLang="en-US" sz="1800" b="1" spc="-5">
                <a:solidFill>
                  <a:prstClr val="white"/>
                </a:solidFill>
                <a:latin typeface="思源黑体 ExtraLight" panose="020B0200000000000000" pitchFamily="34" charset="-122"/>
                <a:ea typeface="思源黑体 ExtraLight" panose="020B0200000000000000" pitchFamily="34" charset="-122"/>
                <a:cs typeface="+mn-cs"/>
              </a:rPr>
              <a:t>智慧芽客户成功部</a:t>
            </a:r>
            <a:endParaRPr lang="zh-CN" altLang="en-US" sz="2800">
              <a:solidFill>
                <a:prstClr val="white"/>
              </a:solidFill>
              <a:latin typeface="思源黑体 ExtraLight" panose="020B0200000000000000" pitchFamily="34" charset="-122"/>
              <a:ea typeface="思源黑体 ExtraLight" panose="020B0200000000000000" pitchFamily="34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5500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灯泡, 光, 理念, 能源, 权力, 创新, 创意, 电, 技术, 电力, 启示, 符号, 解决方案, 发明">
            <a:extLst>
              <a:ext uri="{FF2B5EF4-FFF2-40B4-BE49-F238E27FC236}">
                <a16:creationId xmlns:a16="http://schemas.microsoft.com/office/drawing/2014/main" xmlns="" id="{D38AD444-EFAE-4B20-907B-386CCCBBE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5556" r="24167" b="3708"/>
          <a:stretch/>
        </p:blipFill>
        <p:spPr bwMode="auto">
          <a:xfrm>
            <a:off x="9296400" y="3559448"/>
            <a:ext cx="2523062" cy="299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专利的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创造性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6A21D9F-FC8C-4A72-AEE3-25CBB08F47D5}"/>
              </a:ext>
            </a:extLst>
          </p:cNvPr>
          <p:cNvSpPr txBox="1"/>
          <p:nvPr/>
        </p:nvSpPr>
        <p:spPr>
          <a:xfrm>
            <a:off x="761253" y="993775"/>
            <a:ext cx="10211547" cy="5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创造性指与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现有技术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相比，该发明有显著的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实质性特点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进步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A4210A6-595E-4A94-9D05-B45BAD981BD6}"/>
              </a:ext>
            </a:extLst>
          </p:cNvPr>
          <p:cNvSpPr txBox="1"/>
          <p:nvPr/>
        </p:nvSpPr>
        <p:spPr>
          <a:xfrm>
            <a:off x="761253" y="2060575"/>
            <a:ext cx="8916147" cy="391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突出的实质性特点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对所属技术领域的技术人员来说，发明方案相对现有技术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并非显而易见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的（如果在现有技术基础上，通过惯用技术手段、合乎逻辑的分析、推理或有限实验得到的，属于显而易见的）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显著的进步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发明与现有技术相比能够产生有益的技术效果</a:t>
            </a:r>
          </a:p>
        </p:txBody>
      </p:sp>
    </p:spTree>
    <p:extLst>
      <p:ext uri="{BB962C8B-B14F-4D97-AF65-F5344CB8AC3E}">
        <p14:creationId xmlns:p14="http://schemas.microsoft.com/office/powerpoint/2010/main" val="422926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专利的</a:t>
            </a:r>
            <a:r>
              <a:rPr lang="zh-CN" altLang="en-US" sz="2800">
                <a:solidFill>
                  <a:srgbClr val="75BB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实用性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6A21D9F-FC8C-4A72-AEE3-25CBB08F47D5}"/>
              </a:ext>
            </a:extLst>
          </p:cNvPr>
          <p:cNvSpPr txBox="1"/>
          <p:nvPr/>
        </p:nvSpPr>
        <p:spPr>
          <a:xfrm>
            <a:off x="761253" y="993775"/>
            <a:ext cx="10592547" cy="5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E7E6E6">
                    <a:lumMod val="25000"/>
                  </a:srgb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实用性指能产业制造或使用，并能产生积极效果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580CF7F-1F03-45EB-9A8E-C80FED40A675}"/>
              </a:ext>
            </a:extLst>
          </p:cNvPr>
          <p:cNvSpPr txBox="1"/>
          <p:nvPr/>
        </p:nvSpPr>
        <p:spPr>
          <a:xfrm>
            <a:off x="761253" y="5576905"/>
            <a:ext cx="929714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实用性与所申请的专利是怎样创造出来的或者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是否已经实施无关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，只要理论上能够确认可实施即可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F7D605B-425D-4958-979D-3CC4B3E405A1}"/>
              </a:ext>
            </a:extLst>
          </p:cNvPr>
          <p:cNvGrpSpPr/>
          <p:nvPr/>
        </p:nvGrpSpPr>
        <p:grpSpPr>
          <a:xfrm>
            <a:off x="4419600" y="2195002"/>
            <a:ext cx="2449195" cy="2768015"/>
            <a:chOff x="8376170" y="2240864"/>
            <a:chExt cx="2449195" cy="2768015"/>
          </a:xfrm>
        </p:grpSpPr>
        <p:sp>
          <p:nvSpPr>
            <p:cNvPr id="6" name="object 90">
              <a:extLst>
                <a:ext uri="{FF2B5EF4-FFF2-40B4-BE49-F238E27FC236}">
                  <a16:creationId xmlns:a16="http://schemas.microsoft.com/office/drawing/2014/main" xmlns="" id="{FA32E30A-91F1-4A3A-A618-7060B397CE07}"/>
                </a:ext>
              </a:extLst>
            </p:cNvPr>
            <p:cNvSpPr/>
            <p:nvPr/>
          </p:nvSpPr>
          <p:spPr>
            <a:xfrm>
              <a:off x="8376170" y="4996179"/>
              <a:ext cx="2449195" cy="12700"/>
            </a:xfrm>
            <a:custGeom>
              <a:avLst/>
              <a:gdLst/>
              <a:ahLst/>
              <a:cxnLst/>
              <a:rect l="l" t="t" r="r" b="b"/>
              <a:pathLst>
                <a:path w="2449195" h="12700">
                  <a:moveTo>
                    <a:pt x="0" y="12700"/>
                  </a:moveTo>
                  <a:lnTo>
                    <a:pt x="2448890" y="12700"/>
                  </a:lnTo>
                  <a:lnTo>
                    <a:pt x="244889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DF6464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" name="object 91">
              <a:extLst>
                <a:ext uri="{FF2B5EF4-FFF2-40B4-BE49-F238E27FC236}">
                  <a16:creationId xmlns:a16="http://schemas.microsoft.com/office/drawing/2014/main" xmlns="" id="{3C4D27A7-402F-4E09-989A-FB9F85531A3C}"/>
                </a:ext>
              </a:extLst>
            </p:cNvPr>
            <p:cNvSpPr/>
            <p:nvPr/>
          </p:nvSpPr>
          <p:spPr>
            <a:xfrm>
              <a:off x="8376170" y="3163570"/>
              <a:ext cx="12700" cy="1832610"/>
            </a:xfrm>
            <a:custGeom>
              <a:avLst/>
              <a:gdLst/>
              <a:ahLst/>
              <a:cxnLst/>
              <a:rect l="l" t="t" r="r" b="b"/>
              <a:pathLst>
                <a:path w="12700" h="1832610">
                  <a:moveTo>
                    <a:pt x="0" y="1832610"/>
                  </a:moveTo>
                  <a:lnTo>
                    <a:pt x="12700" y="1832610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183261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8" name="object 92">
              <a:extLst>
                <a:ext uri="{FF2B5EF4-FFF2-40B4-BE49-F238E27FC236}">
                  <a16:creationId xmlns:a16="http://schemas.microsoft.com/office/drawing/2014/main" xmlns="" id="{BC6B403D-9B81-41E9-A425-A528B5CE8B77}"/>
                </a:ext>
              </a:extLst>
            </p:cNvPr>
            <p:cNvSpPr/>
            <p:nvPr/>
          </p:nvSpPr>
          <p:spPr>
            <a:xfrm>
              <a:off x="8376170" y="3150870"/>
              <a:ext cx="2449195" cy="12700"/>
            </a:xfrm>
            <a:custGeom>
              <a:avLst/>
              <a:gdLst/>
              <a:ahLst/>
              <a:cxnLst/>
              <a:rect l="l" t="t" r="r" b="b"/>
              <a:pathLst>
                <a:path w="2449195" h="12700">
                  <a:moveTo>
                    <a:pt x="0" y="12700"/>
                  </a:moveTo>
                  <a:lnTo>
                    <a:pt x="2448890" y="12700"/>
                  </a:lnTo>
                  <a:lnTo>
                    <a:pt x="2448890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9" name="object 93">
              <a:extLst>
                <a:ext uri="{FF2B5EF4-FFF2-40B4-BE49-F238E27FC236}">
                  <a16:creationId xmlns:a16="http://schemas.microsoft.com/office/drawing/2014/main" xmlns="" id="{71A21541-8CCB-463B-9B7D-446A5ED577DC}"/>
                </a:ext>
              </a:extLst>
            </p:cNvPr>
            <p:cNvSpPr/>
            <p:nvPr/>
          </p:nvSpPr>
          <p:spPr>
            <a:xfrm>
              <a:off x="10812360" y="3164001"/>
              <a:ext cx="12700" cy="1831975"/>
            </a:xfrm>
            <a:custGeom>
              <a:avLst/>
              <a:gdLst/>
              <a:ahLst/>
              <a:cxnLst/>
              <a:rect l="l" t="t" r="r" b="b"/>
              <a:pathLst>
                <a:path w="12700" h="1831975">
                  <a:moveTo>
                    <a:pt x="12700" y="0"/>
                  </a:moveTo>
                  <a:lnTo>
                    <a:pt x="0" y="0"/>
                  </a:lnTo>
                  <a:lnTo>
                    <a:pt x="0" y="1831695"/>
                  </a:lnTo>
                  <a:lnTo>
                    <a:pt x="12700" y="1831695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0" name="object 94">
              <a:extLst>
                <a:ext uri="{FF2B5EF4-FFF2-40B4-BE49-F238E27FC236}">
                  <a16:creationId xmlns:a16="http://schemas.microsoft.com/office/drawing/2014/main" xmlns="" id="{B7DA5008-5BF1-42DD-8993-4AC9C8C4D79F}"/>
                </a:ext>
              </a:extLst>
            </p:cNvPr>
            <p:cNvSpPr/>
            <p:nvPr/>
          </p:nvSpPr>
          <p:spPr>
            <a:xfrm>
              <a:off x="8376170" y="2240864"/>
              <a:ext cx="2449195" cy="910590"/>
            </a:xfrm>
            <a:custGeom>
              <a:avLst/>
              <a:gdLst/>
              <a:ahLst/>
              <a:cxnLst/>
              <a:rect l="l" t="t" r="r" b="b"/>
              <a:pathLst>
                <a:path w="2449195" h="910589">
                  <a:moveTo>
                    <a:pt x="2448890" y="0"/>
                  </a:moveTo>
                  <a:lnTo>
                    <a:pt x="0" y="0"/>
                  </a:lnTo>
                  <a:lnTo>
                    <a:pt x="0" y="910450"/>
                  </a:lnTo>
                  <a:lnTo>
                    <a:pt x="2448890" y="910450"/>
                  </a:lnTo>
                  <a:lnTo>
                    <a:pt x="2448890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1" name="object 95">
              <a:extLst>
                <a:ext uri="{FF2B5EF4-FFF2-40B4-BE49-F238E27FC236}">
                  <a16:creationId xmlns:a16="http://schemas.microsoft.com/office/drawing/2014/main" xmlns="" id="{795A994F-F536-49BA-9B07-67BAAC3A2543}"/>
                </a:ext>
              </a:extLst>
            </p:cNvPr>
            <p:cNvSpPr/>
            <p:nvPr/>
          </p:nvSpPr>
          <p:spPr>
            <a:xfrm>
              <a:off x="8376170" y="4097947"/>
              <a:ext cx="2449195" cy="910590"/>
            </a:xfrm>
            <a:custGeom>
              <a:avLst/>
              <a:gdLst/>
              <a:ahLst/>
              <a:cxnLst/>
              <a:rect l="l" t="t" r="r" b="b"/>
              <a:pathLst>
                <a:path w="2449195" h="910589">
                  <a:moveTo>
                    <a:pt x="2448890" y="0"/>
                  </a:moveTo>
                  <a:lnTo>
                    <a:pt x="0" y="0"/>
                  </a:lnTo>
                  <a:lnTo>
                    <a:pt x="0" y="910450"/>
                  </a:lnTo>
                  <a:lnTo>
                    <a:pt x="2448890" y="910450"/>
                  </a:lnTo>
                  <a:lnTo>
                    <a:pt x="2448890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object 96">
              <a:extLst>
                <a:ext uri="{FF2B5EF4-FFF2-40B4-BE49-F238E27FC236}">
                  <a16:creationId xmlns:a16="http://schemas.microsoft.com/office/drawing/2014/main" xmlns="" id="{20593AFC-E189-4759-A4AC-25FA071C2D81}"/>
                </a:ext>
              </a:extLst>
            </p:cNvPr>
            <p:cNvSpPr/>
            <p:nvPr/>
          </p:nvSpPr>
          <p:spPr>
            <a:xfrm>
              <a:off x="9191155" y="2543340"/>
              <a:ext cx="331470" cy="297815"/>
            </a:xfrm>
            <a:custGeom>
              <a:avLst/>
              <a:gdLst/>
              <a:ahLst/>
              <a:cxnLst/>
              <a:rect l="l" t="t" r="r" b="b"/>
              <a:pathLst>
                <a:path w="331470" h="297814">
                  <a:moveTo>
                    <a:pt x="164757" y="266877"/>
                  </a:moveTo>
                  <a:lnTo>
                    <a:pt x="166471" y="274433"/>
                  </a:lnTo>
                  <a:lnTo>
                    <a:pt x="167936" y="282032"/>
                  </a:lnTo>
                  <a:lnTo>
                    <a:pt x="169152" y="289673"/>
                  </a:lnTo>
                  <a:lnTo>
                    <a:pt x="170116" y="297357"/>
                  </a:lnTo>
                  <a:lnTo>
                    <a:pt x="231394" y="297688"/>
                  </a:lnTo>
                  <a:lnTo>
                    <a:pt x="250587" y="294718"/>
                  </a:lnTo>
                  <a:lnTo>
                    <a:pt x="264294" y="286137"/>
                  </a:lnTo>
                  <a:lnTo>
                    <a:pt x="272518" y="271945"/>
                  </a:lnTo>
                  <a:lnTo>
                    <a:pt x="272849" y="269557"/>
                  </a:lnTo>
                  <a:lnTo>
                    <a:pt x="222351" y="269557"/>
                  </a:lnTo>
                  <a:lnTo>
                    <a:pt x="211343" y="269390"/>
                  </a:lnTo>
                  <a:lnTo>
                    <a:pt x="198073" y="268889"/>
                  </a:lnTo>
                  <a:lnTo>
                    <a:pt x="182544" y="268051"/>
                  </a:lnTo>
                  <a:lnTo>
                    <a:pt x="164757" y="266877"/>
                  </a:lnTo>
                  <a:close/>
                </a:path>
                <a:path w="331470" h="297814">
                  <a:moveTo>
                    <a:pt x="275259" y="25450"/>
                  </a:moveTo>
                  <a:lnTo>
                    <a:pt x="247129" y="25450"/>
                  </a:lnTo>
                  <a:lnTo>
                    <a:pt x="247129" y="242773"/>
                  </a:lnTo>
                  <a:lnTo>
                    <a:pt x="245581" y="254491"/>
                  </a:lnTo>
                  <a:lnTo>
                    <a:pt x="240936" y="262861"/>
                  </a:lnTo>
                  <a:lnTo>
                    <a:pt x="233193" y="267883"/>
                  </a:lnTo>
                  <a:lnTo>
                    <a:pt x="222351" y="269557"/>
                  </a:lnTo>
                  <a:lnTo>
                    <a:pt x="272849" y="269557"/>
                  </a:lnTo>
                  <a:lnTo>
                    <a:pt x="275259" y="252145"/>
                  </a:lnTo>
                  <a:lnTo>
                    <a:pt x="275259" y="25450"/>
                  </a:lnTo>
                  <a:close/>
                </a:path>
                <a:path w="331470" h="297814">
                  <a:moveTo>
                    <a:pt x="184848" y="75006"/>
                  </a:moveTo>
                  <a:lnTo>
                    <a:pt x="37172" y="75006"/>
                  </a:lnTo>
                  <a:lnTo>
                    <a:pt x="37172" y="231051"/>
                  </a:lnTo>
                  <a:lnTo>
                    <a:pt x="63626" y="231051"/>
                  </a:lnTo>
                  <a:lnTo>
                    <a:pt x="63626" y="207276"/>
                  </a:lnTo>
                  <a:lnTo>
                    <a:pt x="184848" y="207276"/>
                  </a:lnTo>
                  <a:lnTo>
                    <a:pt x="184848" y="183502"/>
                  </a:lnTo>
                  <a:lnTo>
                    <a:pt x="63626" y="183502"/>
                  </a:lnTo>
                  <a:lnTo>
                    <a:pt x="63626" y="98780"/>
                  </a:lnTo>
                  <a:lnTo>
                    <a:pt x="184848" y="98780"/>
                  </a:lnTo>
                  <a:lnTo>
                    <a:pt x="184848" y="75006"/>
                  </a:lnTo>
                  <a:close/>
                </a:path>
                <a:path w="331470" h="297814">
                  <a:moveTo>
                    <a:pt x="184848" y="98780"/>
                  </a:moveTo>
                  <a:lnTo>
                    <a:pt x="158394" y="98780"/>
                  </a:lnTo>
                  <a:lnTo>
                    <a:pt x="158394" y="183502"/>
                  </a:lnTo>
                  <a:lnTo>
                    <a:pt x="184848" y="183502"/>
                  </a:lnTo>
                  <a:lnTo>
                    <a:pt x="184848" y="98780"/>
                  </a:lnTo>
                  <a:close/>
                </a:path>
                <a:path w="331470" h="297814">
                  <a:moveTo>
                    <a:pt x="330847" y="0"/>
                  </a:moveTo>
                  <a:lnTo>
                    <a:pt x="0" y="0"/>
                  </a:lnTo>
                  <a:lnTo>
                    <a:pt x="0" y="25450"/>
                  </a:lnTo>
                  <a:lnTo>
                    <a:pt x="330847" y="25450"/>
                  </a:lnTo>
                  <a:lnTo>
                    <a:pt x="330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3" name="object 97">
              <a:extLst>
                <a:ext uri="{FF2B5EF4-FFF2-40B4-BE49-F238E27FC236}">
                  <a16:creationId xmlns:a16="http://schemas.microsoft.com/office/drawing/2014/main" xmlns="" id="{8A0901BE-CE09-452B-B41A-81140D092B99}"/>
                </a:ext>
              </a:extLst>
            </p:cNvPr>
            <p:cNvSpPr/>
            <p:nvPr/>
          </p:nvSpPr>
          <p:spPr>
            <a:xfrm>
              <a:off x="9533725" y="2515196"/>
              <a:ext cx="327660" cy="334010"/>
            </a:xfrm>
            <a:custGeom>
              <a:avLst/>
              <a:gdLst/>
              <a:ahLst/>
              <a:cxnLst/>
              <a:rect l="l" t="t" r="r" b="b"/>
              <a:pathLst>
                <a:path w="327659" h="334010">
                  <a:moveTo>
                    <a:pt x="191211" y="233743"/>
                  </a:moveTo>
                  <a:lnTo>
                    <a:pt x="159054" y="233743"/>
                  </a:lnTo>
                  <a:lnTo>
                    <a:pt x="135804" y="257158"/>
                  </a:lnTo>
                  <a:lnTo>
                    <a:pt x="101544" y="277185"/>
                  </a:lnTo>
                  <a:lnTo>
                    <a:pt x="56275" y="293824"/>
                  </a:lnTo>
                  <a:lnTo>
                    <a:pt x="0" y="307073"/>
                  </a:lnTo>
                  <a:lnTo>
                    <a:pt x="4140" y="313121"/>
                  </a:lnTo>
                  <a:lnTo>
                    <a:pt x="8201" y="319547"/>
                  </a:lnTo>
                  <a:lnTo>
                    <a:pt x="12180" y="326350"/>
                  </a:lnTo>
                  <a:lnTo>
                    <a:pt x="16078" y="333527"/>
                  </a:lnTo>
                  <a:lnTo>
                    <a:pt x="65803" y="320199"/>
                  </a:lnTo>
                  <a:lnTo>
                    <a:pt x="107826" y="304315"/>
                  </a:lnTo>
                  <a:lnTo>
                    <a:pt x="142147" y="285876"/>
                  </a:lnTo>
                  <a:lnTo>
                    <a:pt x="168770" y="264883"/>
                  </a:lnTo>
                  <a:lnTo>
                    <a:pt x="230910" y="264883"/>
                  </a:lnTo>
                  <a:lnTo>
                    <a:pt x="220485" y="260317"/>
                  </a:lnTo>
                  <a:lnTo>
                    <a:pt x="184848" y="245122"/>
                  </a:lnTo>
                  <a:lnTo>
                    <a:pt x="187299" y="241109"/>
                  </a:lnTo>
                  <a:lnTo>
                    <a:pt x="189420" y="237312"/>
                  </a:lnTo>
                  <a:lnTo>
                    <a:pt x="191211" y="233743"/>
                  </a:lnTo>
                  <a:close/>
                </a:path>
                <a:path w="327659" h="334010">
                  <a:moveTo>
                    <a:pt x="230910" y="264883"/>
                  </a:moveTo>
                  <a:lnTo>
                    <a:pt x="168770" y="264883"/>
                  </a:lnTo>
                  <a:lnTo>
                    <a:pt x="203869" y="280933"/>
                  </a:lnTo>
                  <a:lnTo>
                    <a:pt x="239177" y="297611"/>
                  </a:lnTo>
                  <a:lnTo>
                    <a:pt x="274692" y="314918"/>
                  </a:lnTo>
                  <a:lnTo>
                    <a:pt x="310413" y="332854"/>
                  </a:lnTo>
                  <a:lnTo>
                    <a:pt x="325145" y="307416"/>
                  </a:lnTo>
                  <a:lnTo>
                    <a:pt x="290636" y="291464"/>
                  </a:lnTo>
                  <a:lnTo>
                    <a:pt x="255749" y="275764"/>
                  </a:lnTo>
                  <a:lnTo>
                    <a:pt x="230910" y="264883"/>
                  </a:lnTo>
                  <a:close/>
                </a:path>
                <a:path w="327659" h="334010">
                  <a:moveTo>
                    <a:pt x="327494" y="208965"/>
                  </a:moveTo>
                  <a:lnTo>
                    <a:pt x="5359" y="208965"/>
                  </a:lnTo>
                  <a:lnTo>
                    <a:pt x="5359" y="233743"/>
                  </a:lnTo>
                  <a:lnTo>
                    <a:pt x="327494" y="233743"/>
                  </a:lnTo>
                  <a:lnTo>
                    <a:pt x="327494" y="208965"/>
                  </a:lnTo>
                  <a:close/>
                </a:path>
                <a:path w="327659" h="334010">
                  <a:moveTo>
                    <a:pt x="209956" y="87401"/>
                  </a:moveTo>
                  <a:lnTo>
                    <a:pt x="181825" y="87401"/>
                  </a:lnTo>
                  <a:lnTo>
                    <a:pt x="181631" y="116390"/>
                  </a:lnTo>
                  <a:lnTo>
                    <a:pt x="181507" y="128428"/>
                  </a:lnTo>
                  <a:lnTo>
                    <a:pt x="179738" y="161156"/>
                  </a:lnTo>
                  <a:lnTo>
                    <a:pt x="176369" y="188303"/>
                  </a:lnTo>
                  <a:lnTo>
                    <a:pt x="171449" y="208965"/>
                  </a:lnTo>
                  <a:lnTo>
                    <a:pt x="200583" y="208965"/>
                  </a:lnTo>
                  <a:lnTo>
                    <a:pt x="204684" y="188053"/>
                  </a:lnTo>
                  <a:lnTo>
                    <a:pt x="207617" y="160743"/>
                  </a:lnTo>
                  <a:lnTo>
                    <a:pt x="209310" y="128428"/>
                  </a:lnTo>
                  <a:lnTo>
                    <a:pt x="209390" y="125907"/>
                  </a:lnTo>
                  <a:lnTo>
                    <a:pt x="209956" y="87401"/>
                  </a:lnTo>
                  <a:close/>
                </a:path>
                <a:path w="327659" h="334010">
                  <a:moveTo>
                    <a:pt x="52908" y="139306"/>
                  </a:moveTo>
                  <a:lnTo>
                    <a:pt x="40182" y="160743"/>
                  </a:lnTo>
                  <a:lnTo>
                    <a:pt x="58537" y="169780"/>
                  </a:lnTo>
                  <a:lnTo>
                    <a:pt x="76431" y="179155"/>
                  </a:lnTo>
                  <a:lnTo>
                    <a:pt x="93864" y="188868"/>
                  </a:lnTo>
                  <a:lnTo>
                    <a:pt x="110832" y="198920"/>
                  </a:lnTo>
                  <a:lnTo>
                    <a:pt x="125234" y="175806"/>
                  </a:lnTo>
                  <a:lnTo>
                    <a:pt x="108032" y="166366"/>
                  </a:lnTo>
                  <a:lnTo>
                    <a:pt x="90243" y="157137"/>
                  </a:lnTo>
                  <a:lnTo>
                    <a:pt x="71867" y="148116"/>
                  </a:lnTo>
                  <a:lnTo>
                    <a:pt x="52908" y="139306"/>
                  </a:lnTo>
                  <a:close/>
                </a:path>
                <a:path w="327659" h="334010">
                  <a:moveTo>
                    <a:pt x="83045" y="88074"/>
                  </a:moveTo>
                  <a:lnTo>
                    <a:pt x="69989" y="107835"/>
                  </a:lnTo>
                  <a:lnTo>
                    <a:pt x="88339" y="118175"/>
                  </a:lnTo>
                  <a:lnTo>
                    <a:pt x="105897" y="128428"/>
                  </a:lnTo>
                  <a:lnTo>
                    <a:pt x="122662" y="138596"/>
                  </a:lnTo>
                  <a:lnTo>
                    <a:pt x="138633" y="148678"/>
                  </a:lnTo>
                  <a:lnTo>
                    <a:pt x="153695" y="125907"/>
                  </a:lnTo>
                  <a:lnTo>
                    <a:pt x="137355" y="116390"/>
                  </a:lnTo>
                  <a:lnTo>
                    <a:pt x="120132" y="106910"/>
                  </a:lnTo>
                  <a:lnTo>
                    <a:pt x="102028" y="97470"/>
                  </a:lnTo>
                  <a:lnTo>
                    <a:pt x="83045" y="88074"/>
                  </a:lnTo>
                  <a:close/>
                </a:path>
                <a:path w="327659" h="334010">
                  <a:moveTo>
                    <a:pt x="318782" y="48895"/>
                  </a:moveTo>
                  <a:lnTo>
                    <a:pt x="11722" y="48895"/>
                  </a:lnTo>
                  <a:lnTo>
                    <a:pt x="11722" y="108839"/>
                  </a:lnTo>
                  <a:lnTo>
                    <a:pt x="38506" y="108839"/>
                  </a:lnTo>
                  <a:lnTo>
                    <a:pt x="38506" y="73672"/>
                  </a:lnTo>
                  <a:lnTo>
                    <a:pt x="318782" y="73672"/>
                  </a:lnTo>
                  <a:lnTo>
                    <a:pt x="318782" y="48895"/>
                  </a:lnTo>
                  <a:close/>
                </a:path>
                <a:path w="327659" h="334010">
                  <a:moveTo>
                    <a:pt x="318782" y="73672"/>
                  </a:moveTo>
                  <a:lnTo>
                    <a:pt x="291998" y="73672"/>
                  </a:lnTo>
                  <a:lnTo>
                    <a:pt x="291998" y="108839"/>
                  </a:lnTo>
                  <a:lnTo>
                    <a:pt x="318782" y="108839"/>
                  </a:lnTo>
                  <a:lnTo>
                    <a:pt x="318782" y="73672"/>
                  </a:lnTo>
                  <a:close/>
                </a:path>
                <a:path w="327659" h="334010">
                  <a:moveTo>
                    <a:pt x="167093" y="0"/>
                  </a:moveTo>
                  <a:lnTo>
                    <a:pt x="142646" y="13728"/>
                  </a:lnTo>
                  <a:lnTo>
                    <a:pt x="149328" y="23463"/>
                  </a:lnTo>
                  <a:lnTo>
                    <a:pt x="155295" y="32569"/>
                  </a:lnTo>
                  <a:lnTo>
                    <a:pt x="160548" y="41046"/>
                  </a:lnTo>
                  <a:lnTo>
                    <a:pt x="165087" y="48895"/>
                  </a:lnTo>
                  <a:lnTo>
                    <a:pt x="175463" y="48895"/>
                  </a:lnTo>
                  <a:lnTo>
                    <a:pt x="193890" y="38849"/>
                  </a:lnTo>
                  <a:lnTo>
                    <a:pt x="186308" y="27378"/>
                  </a:lnTo>
                  <a:lnTo>
                    <a:pt x="179316" y="17081"/>
                  </a:lnTo>
                  <a:lnTo>
                    <a:pt x="172911" y="7956"/>
                  </a:lnTo>
                  <a:lnTo>
                    <a:pt x="1670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object 98">
              <a:extLst>
                <a:ext uri="{FF2B5EF4-FFF2-40B4-BE49-F238E27FC236}">
                  <a16:creationId xmlns:a16="http://schemas.microsoft.com/office/drawing/2014/main" xmlns="" id="{4A33C405-11E2-49EA-9FEC-374E1EA837B3}"/>
                </a:ext>
              </a:extLst>
            </p:cNvPr>
            <p:cNvSpPr/>
            <p:nvPr/>
          </p:nvSpPr>
          <p:spPr>
            <a:xfrm>
              <a:off x="9873615" y="2514536"/>
              <a:ext cx="335280" cy="328295"/>
            </a:xfrm>
            <a:custGeom>
              <a:avLst/>
              <a:gdLst/>
              <a:ahLst/>
              <a:cxnLst/>
              <a:rect l="l" t="t" r="r" b="b"/>
              <a:pathLst>
                <a:path w="335279" h="328294">
                  <a:moveTo>
                    <a:pt x="61442" y="81368"/>
                  </a:moveTo>
                  <a:lnTo>
                    <a:pt x="37337" y="81368"/>
                  </a:lnTo>
                  <a:lnTo>
                    <a:pt x="36881" y="105437"/>
                  </a:lnTo>
                  <a:lnTo>
                    <a:pt x="36371" y="126576"/>
                  </a:lnTo>
                  <a:lnTo>
                    <a:pt x="34810" y="174625"/>
                  </a:lnTo>
                  <a:lnTo>
                    <a:pt x="31518" y="217322"/>
                  </a:lnTo>
                  <a:lnTo>
                    <a:pt x="14106" y="283959"/>
                  </a:lnTo>
                  <a:lnTo>
                    <a:pt x="0" y="307733"/>
                  </a:lnTo>
                  <a:lnTo>
                    <a:pt x="4960" y="313133"/>
                  </a:lnTo>
                  <a:lnTo>
                    <a:pt x="9458" y="318284"/>
                  </a:lnTo>
                  <a:lnTo>
                    <a:pt x="13494" y="323182"/>
                  </a:lnTo>
                  <a:lnTo>
                    <a:pt x="17068" y="327825"/>
                  </a:lnTo>
                  <a:lnTo>
                    <a:pt x="35801" y="296895"/>
                  </a:lnTo>
                  <a:lnTo>
                    <a:pt x="49136" y="257675"/>
                  </a:lnTo>
                  <a:lnTo>
                    <a:pt x="57070" y="210165"/>
                  </a:lnTo>
                  <a:lnTo>
                    <a:pt x="59601" y="154368"/>
                  </a:lnTo>
                  <a:lnTo>
                    <a:pt x="119904" y="154368"/>
                  </a:lnTo>
                  <a:lnTo>
                    <a:pt x="120548" y="131267"/>
                  </a:lnTo>
                  <a:lnTo>
                    <a:pt x="60274" y="131267"/>
                  </a:lnTo>
                  <a:lnTo>
                    <a:pt x="61029" y="103638"/>
                  </a:lnTo>
                  <a:lnTo>
                    <a:pt x="61243" y="93424"/>
                  </a:lnTo>
                  <a:lnTo>
                    <a:pt x="61442" y="81368"/>
                  </a:lnTo>
                  <a:close/>
                </a:path>
                <a:path w="335279" h="328294">
                  <a:moveTo>
                    <a:pt x="177812" y="174625"/>
                  </a:moveTo>
                  <a:lnTo>
                    <a:pt x="154038" y="174625"/>
                  </a:lnTo>
                  <a:lnTo>
                    <a:pt x="154129" y="274916"/>
                  </a:lnTo>
                  <a:lnTo>
                    <a:pt x="178898" y="317261"/>
                  </a:lnTo>
                  <a:lnTo>
                    <a:pt x="198234" y="320128"/>
                  </a:lnTo>
                  <a:lnTo>
                    <a:pt x="279946" y="320128"/>
                  </a:lnTo>
                  <a:lnTo>
                    <a:pt x="298696" y="317909"/>
                  </a:lnTo>
                  <a:lnTo>
                    <a:pt x="313093" y="311253"/>
                  </a:lnTo>
                  <a:lnTo>
                    <a:pt x="323137" y="300160"/>
                  </a:lnTo>
                  <a:lnTo>
                    <a:pt x="324899" y="295351"/>
                  </a:lnTo>
                  <a:lnTo>
                    <a:pt x="203593" y="295351"/>
                  </a:lnTo>
                  <a:lnTo>
                    <a:pt x="192310" y="293801"/>
                  </a:lnTo>
                  <a:lnTo>
                    <a:pt x="184254" y="289153"/>
                  </a:lnTo>
                  <a:lnTo>
                    <a:pt x="179422" y="281410"/>
                  </a:lnTo>
                  <a:lnTo>
                    <a:pt x="177861" y="270903"/>
                  </a:lnTo>
                  <a:lnTo>
                    <a:pt x="177812" y="174625"/>
                  </a:lnTo>
                  <a:close/>
                </a:path>
                <a:path w="335279" h="328294">
                  <a:moveTo>
                    <a:pt x="42189" y="293674"/>
                  </a:moveTo>
                  <a:lnTo>
                    <a:pt x="43632" y="300666"/>
                  </a:lnTo>
                  <a:lnTo>
                    <a:pt x="45225" y="308660"/>
                  </a:lnTo>
                  <a:lnTo>
                    <a:pt x="46141" y="313391"/>
                  </a:lnTo>
                  <a:lnTo>
                    <a:pt x="47205" y="319125"/>
                  </a:lnTo>
                  <a:lnTo>
                    <a:pt x="76339" y="319455"/>
                  </a:lnTo>
                  <a:lnTo>
                    <a:pt x="92732" y="316672"/>
                  </a:lnTo>
                  <a:lnTo>
                    <a:pt x="104725" y="308321"/>
                  </a:lnTo>
                  <a:lnTo>
                    <a:pt x="111623" y="295681"/>
                  </a:lnTo>
                  <a:lnTo>
                    <a:pt x="71323" y="295681"/>
                  </a:lnTo>
                  <a:lnTo>
                    <a:pt x="65736" y="295555"/>
                  </a:lnTo>
                  <a:lnTo>
                    <a:pt x="59018" y="295178"/>
                  </a:lnTo>
                  <a:lnTo>
                    <a:pt x="51168" y="294550"/>
                  </a:lnTo>
                  <a:lnTo>
                    <a:pt x="42189" y="293674"/>
                  </a:lnTo>
                  <a:close/>
                </a:path>
                <a:path w="335279" h="328294">
                  <a:moveTo>
                    <a:pt x="119904" y="154368"/>
                  </a:moveTo>
                  <a:lnTo>
                    <a:pt x="95427" y="154368"/>
                  </a:lnTo>
                  <a:lnTo>
                    <a:pt x="94629" y="186056"/>
                  </a:lnTo>
                  <a:lnTo>
                    <a:pt x="93759" y="213974"/>
                  </a:lnTo>
                  <a:lnTo>
                    <a:pt x="91414" y="270903"/>
                  </a:lnTo>
                  <a:lnTo>
                    <a:pt x="71323" y="295681"/>
                  </a:lnTo>
                  <a:lnTo>
                    <a:pt x="111623" y="295681"/>
                  </a:lnTo>
                  <a:lnTo>
                    <a:pt x="117013" y="240221"/>
                  </a:lnTo>
                  <a:lnTo>
                    <a:pt x="119478" y="169628"/>
                  </a:lnTo>
                  <a:lnTo>
                    <a:pt x="119904" y="154368"/>
                  </a:lnTo>
                  <a:close/>
                </a:path>
                <a:path w="335279" h="328294">
                  <a:moveTo>
                    <a:pt x="310743" y="237756"/>
                  </a:moveTo>
                  <a:lnTo>
                    <a:pt x="303610" y="282915"/>
                  </a:lnTo>
                  <a:lnTo>
                    <a:pt x="276923" y="295351"/>
                  </a:lnTo>
                  <a:lnTo>
                    <a:pt x="324899" y="295351"/>
                  </a:lnTo>
                  <a:lnTo>
                    <a:pt x="333657" y="257675"/>
                  </a:lnTo>
                  <a:lnTo>
                    <a:pt x="335191" y="247129"/>
                  </a:lnTo>
                  <a:lnTo>
                    <a:pt x="329019" y="244907"/>
                  </a:lnTo>
                  <a:lnTo>
                    <a:pt x="322886" y="242604"/>
                  </a:lnTo>
                  <a:lnTo>
                    <a:pt x="316794" y="240221"/>
                  </a:lnTo>
                  <a:lnTo>
                    <a:pt x="310743" y="237756"/>
                  </a:lnTo>
                  <a:close/>
                </a:path>
                <a:path w="335279" h="328294">
                  <a:moveTo>
                    <a:pt x="241096" y="162242"/>
                  </a:moveTo>
                  <a:lnTo>
                    <a:pt x="217322" y="162242"/>
                  </a:lnTo>
                  <a:lnTo>
                    <a:pt x="217322" y="268897"/>
                  </a:lnTo>
                  <a:lnTo>
                    <a:pt x="241096" y="268897"/>
                  </a:lnTo>
                  <a:lnTo>
                    <a:pt x="241096" y="162242"/>
                  </a:lnTo>
                  <a:close/>
                </a:path>
                <a:path w="335279" h="328294">
                  <a:moveTo>
                    <a:pt x="244449" y="217995"/>
                  </a:moveTo>
                  <a:lnTo>
                    <a:pt x="245892" y="224479"/>
                  </a:lnTo>
                  <a:lnTo>
                    <a:pt x="247210" y="230882"/>
                  </a:lnTo>
                  <a:lnTo>
                    <a:pt x="248495" y="237756"/>
                  </a:lnTo>
                  <a:lnTo>
                    <a:pt x="249466" y="243446"/>
                  </a:lnTo>
                  <a:lnTo>
                    <a:pt x="258178" y="243662"/>
                  </a:lnTo>
                  <a:lnTo>
                    <a:pt x="266433" y="243776"/>
                  </a:lnTo>
                  <a:lnTo>
                    <a:pt x="274243" y="243776"/>
                  </a:lnTo>
                  <a:lnTo>
                    <a:pt x="289314" y="240888"/>
                  </a:lnTo>
                  <a:lnTo>
                    <a:pt x="300367" y="232222"/>
                  </a:lnTo>
                  <a:lnTo>
                    <a:pt x="306480" y="219671"/>
                  </a:lnTo>
                  <a:lnTo>
                    <a:pt x="262750" y="219671"/>
                  </a:lnTo>
                  <a:lnTo>
                    <a:pt x="254495" y="219113"/>
                  </a:lnTo>
                  <a:lnTo>
                    <a:pt x="244449" y="217995"/>
                  </a:lnTo>
                  <a:close/>
                </a:path>
                <a:path w="335279" h="328294">
                  <a:moveTo>
                    <a:pt x="312875" y="148005"/>
                  </a:moveTo>
                  <a:lnTo>
                    <a:pt x="288645" y="148005"/>
                  </a:lnTo>
                  <a:lnTo>
                    <a:pt x="288196" y="162242"/>
                  </a:lnTo>
                  <a:lnTo>
                    <a:pt x="287677" y="174625"/>
                  </a:lnTo>
                  <a:lnTo>
                    <a:pt x="281535" y="214310"/>
                  </a:lnTo>
                  <a:lnTo>
                    <a:pt x="269227" y="219671"/>
                  </a:lnTo>
                  <a:lnTo>
                    <a:pt x="306480" y="219671"/>
                  </a:lnTo>
                  <a:lnTo>
                    <a:pt x="307401" y="217780"/>
                  </a:lnTo>
                  <a:lnTo>
                    <a:pt x="310413" y="197561"/>
                  </a:lnTo>
                  <a:lnTo>
                    <a:pt x="311399" y="179104"/>
                  </a:lnTo>
                  <a:lnTo>
                    <a:pt x="312875" y="148005"/>
                  </a:lnTo>
                  <a:close/>
                </a:path>
                <a:path w="335279" h="328294">
                  <a:moveTo>
                    <a:pt x="177812" y="107823"/>
                  </a:moveTo>
                  <a:lnTo>
                    <a:pt x="154038" y="107823"/>
                  </a:lnTo>
                  <a:lnTo>
                    <a:pt x="154038" y="151358"/>
                  </a:lnTo>
                  <a:lnTo>
                    <a:pt x="126911" y="156718"/>
                  </a:lnTo>
                  <a:lnTo>
                    <a:pt x="130924" y="179146"/>
                  </a:lnTo>
                  <a:lnTo>
                    <a:pt x="154038" y="174625"/>
                  </a:lnTo>
                  <a:lnTo>
                    <a:pt x="177812" y="174625"/>
                  </a:lnTo>
                  <a:lnTo>
                    <a:pt x="177812" y="169938"/>
                  </a:lnTo>
                  <a:lnTo>
                    <a:pt x="217322" y="162242"/>
                  </a:lnTo>
                  <a:lnTo>
                    <a:pt x="241096" y="162242"/>
                  </a:lnTo>
                  <a:lnTo>
                    <a:pt x="241096" y="157556"/>
                  </a:lnTo>
                  <a:lnTo>
                    <a:pt x="288645" y="148005"/>
                  </a:lnTo>
                  <a:lnTo>
                    <a:pt x="312875" y="148005"/>
                  </a:lnTo>
                  <a:lnTo>
                    <a:pt x="312943" y="146494"/>
                  </a:lnTo>
                  <a:lnTo>
                    <a:pt x="177812" y="146494"/>
                  </a:lnTo>
                  <a:lnTo>
                    <a:pt x="177812" y="107823"/>
                  </a:lnTo>
                  <a:close/>
                </a:path>
                <a:path w="335279" h="328294">
                  <a:moveTo>
                    <a:pt x="241096" y="77685"/>
                  </a:moveTo>
                  <a:lnTo>
                    <a:pt x="217322" y="77685"/>
                  </a:lnTo>
                  <a:lnTo>
                    <a:pt x="217322" y="138633"/>
                  </a:lnTo>
                  <a:lnTo>
                    <a:pt x="177812" y="146494"/>
                  </a:lnTo>
                  <a:lnTo>
                    <a:pt x="312943" y="146494"/>
                  </a:lnTo>
                  <a:lnTo>
                    <a:pt x="313493" y="133781"/>
                  </a:lnTo>
                  <a:lnTo>
                    <a:pt x="241096" y="133781"/>
                  </a:lnTo>
                  <a:lnTo>
                    <a:pt x="241096" y="77685"/>
                  </a:lnTo>
                  <a:close/>
                </a:path>
                <a:path w="335279" h="328294">
                  <a:moveTo>
                    <a:pt x="314096" y="119214"/>
                  </a:moveTo>
                  <a:lnTo>
                    <a:pt x="241096" y="133781"/>
                  </a:lnTo>
                  <a:lnTo>
                    <a:pt x="313493" y="133781"/>
                  </a:lnTo>
                  <a:lnTo>
                    <a:pt x="314096" y="119214"/>
                  </a:lnTo>
                  <a:close/>
                </a:path>
                <a:path w="335279" h="328294">
                  <a:moveTo>
                    <a:pt x="173456" y="330"/>
                  </a:moveTo>
                  <a:lnTo>
                    <a:pt x="162574" y="29319"/>
                  </a:lnTo>
                  <a:lnTo>
                    <a:pt x="150350" y="56338"/>
                  </a:lnTo>
                  <a:lnTo>
                    <a:pt x="136785" y="81388"/>
                  </a:lnTo>
                  <a:lnTo>
                    <a:pt x="121881" y="104470"/>
                  </a:lnTo>
                  <a:lnTo>
                    <a:pt x="126970" y="107003"/>
                  </a:lnTo>
                  <a:lnTo>
                    <a:pt x="132519" y="109915"/>
                  </a:lnTo>
                  <a:lnTo>
                    <a:pt x="138528" y="113203"/>
                  </a:lnTo>
                  <a:lnTo>
                    <a:pt x="144995" y="116865"/>
                  </a:lnTo>
                  <a:lnTo>
                    <a:pt x="151973" y="105437"/>
                  </a:lnTo>
                  <a:lnTo>
                    <a:pt x="158846" y="93424"/>
                  </a:lnTo>
                  <a:lnTo>
                    <a:pt x="165618" y="80825"/>
                  </a:lnTo>
                  <a:lnTo>
                    <a:pt x="172288" y="67640"/>
                  </a:lnTo>
                  <a:lnTo>
                    <a:pt x="330174" y="67640"/>
                  </a:lnTo>
                  <a:lnTo>
                    <a:pt x="330174" y="44538"/>
                  </a:lnTo>
                  <a:lnTo>
                    <a:pt x="182994" y="44538"/>
                  </a:lnTo>
                  <a:lnTo>
                    <a:pt x="186754" y="35892"/>
                  </a:lnTo>
                  <a:lnTo>
                    <a:pt x="190492" y="27038"/>
                  </a:lnTo>
                  <a:lnTo>
                    <a:pt x="194208" y="17974"/>
                  </a:lnTo>
                  <a:lnTo>
                    <a:pt x="197904" y="8699"/>
                  </a:lnTo>
                  <a:lnTo>
                    <a:pt x="173456" y="330"/>
                  </a:lnTo>
                  <a:close/>
                </a:path>
                <a:path w="335279" h="328294">
                  <a:moveTo>
                    <a:pt x="131597" y="58267"/>
                  </a:moveTo>
                  <a:lnTo>
                    <a:pt x="7365" y="58267"/>
                  </a:lnTo>
                  <a:lnTo>
                    <a:pt x="7365" y="81368"/>
                  </a:lnTo>
                  <a:lnTo>
                    <a:pt x="131597" y="81368"/>
                  </a:lnTo>
                  <a:lnTo>
                    <a:pt x="131597" y="58267"/>
                  </a:lnTo>
                  <a:close/>
                </a:path>
                <a:path w="335279" h="328294">
                  <a:moveTo>
                    <a:pt x="67297" y="0"/>
                  </a:moveTo>
                  <a:lnTo>
                    <a:pt x="47205" y="12725"/>
                  </a:lnTo>
                  <a:lnTo>
                    <a:pt x="53528" y="21597"/>
                  </a:lnTo>
                  <a:lnTo>
                    <a:pt x="60436" y="31811"/>
                  </a:lnTo>
                  <a:lnTo>
                    <a:pt x="67929" y="43366"/>
                  </a:lnTo>
                  <a:lnTo>
                    <a:pt x="76009" y="56261"/>
                  </a:lnTo>
                  <a:lnTo>
                    <a:pt x="97447" y="42519"/>
                  </a:lnTo>
                  <a:lnTo>
                    <a:pt x="90284" y="31075"/>
                  </a:lnTo>
                  <a:lnTo>
                    <a:pt x="82872" y="20173"/>
                  </a:lnTo>
                  <a:lnTo>
                    <a:pt x="75210" y="9815"/>
                  </a:lnTo>
                  <a:lnTo>
                    <a:pt x="672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object 99">
              <a:extLst>
                <a:ext uri="{FF2B5EF4-FFF2-40B4-BE49-F238E27FC236}">
                  <a16:creationId xmlns:a16="http://schemas.microsoft.com/office/drawing/2014/main" xmlns="" id="{3E63E851-1568-4BCA-80F3-9F1742DBFB72}"/>
                </a:ext>
              </a:extLst>
            </p:cNvPr>
            <p:cNvSpPr/>
            <p:nvPr/>
          </p:nvSpPr>
          <p:spPr>
            <a:xfrm>
              <a:off x="10217518" y="2517546"/>
              <a:ext cx="334645" cy="330200"/>
            </a:xfrm>
            <a:custGeom>
              <a:avLst/>
              <a:gdLst/>
              <a:ahLst/>
              <a:cxnLst/>
              <a:rect l="l" t="t" r="r" b="b"/>
              <a:pathLst>
                <a:path w="334645" h="330200">
                  <a:moveTo>
                    <a:pt x="74675" y="0"/>
                  </a:moveTo>
                  <a:lnTo>
                    <a:pt x="48894" y="0"/>
                  </a:lnTo>
                  <a:lnTo>
                    <a:pt x="48894" y="330174"/>
                  </a:lnTo>
                  <a:lnTo>
                    <a:pt x="74675" y="330174"/>
                  </a:lnTo>
                  <a:lnTo>
                    <a:pt x="74675" y="76682"/>
                  </a:lnTo>
                  <a:lnTo>
                    <a:pt x="101710" y="76682"/>
                  </a:lnTo>
                  <a:lnTo>
                    <a:pt x="97469" y="69615"/>
                  </a:lnTo>
                  <a:lnTo>
                    <a:pt x="94129" y="64300"/>
                  </a:lnTo>
                  <a:lnTo>
                    <a:pt x="74675" y="64300"/>
                  </a:lnTo>
                  <a:lnTo>
                    <a:pt x="74675" y="0"/>
                  </a:lnTo>
                  <a:close/>
                </a:path>
                <a:path w="334645" h="330200">
                  <a:moveTo>
                    <a:pt x="334530" y="291668"/>
                  </a:moveTo>
                  <a:lnTo>
                    <a:pt x="101130" y="291668"/>
                  </a:lnTo>
                  <a:lnTo>
                    <a:pt x="101130" y="315112"/>
                  </a:lnTo>
                  <a:lnTo>
                    <a:pt x="334530" y="315112"/>
                  </a:lnTo>
                  <a:lnTo>
                    <a:pt x="334530" y="291668"/>
                  </a:lnTo>
                  <a:close/>
                </a:path>
                <a:path w="334645" h="330200">
                  <a:moveTo>
                    <a:pt x="236080" y="201930"/>
                  </a:moveTo>
                  <a:lnTo>
                    <a:pt x="209626" y="201930"/>
                  </a:lnTo>
                  <a:lnTo>
                    <a:pt x="209626" y="291668"/>
                  </a:lnTo>
                  <a:lnTo>
                    <a:pt x="236080" y="291668"/>
                  </a:lnTo>
                  <a:lnTo>
                    <a:pt x="236080" y="201930"/>
                  </a:lnTo>
                  <a:close/>
                </a:path>
                <a:path w="334645" h="330200">
                  <a:moveTo>
                    <a:pt x="317449" y="178485"/>
                  </a:moveTo>
                  <a:lnTo>
                    <a:pt x="123228" y="178485"/>
                  </a:lnTo>
                  <a:lnTo>
                    <a:pt x="123228" y="201930"/>
                  </a:lnTo>
                  <a:lnTo>
                    <a:pt x="317449" y="201930"/>
                  </a:lnTo>
                  <a:lnTo>
                    <a:pt x="317449" y="178485"/>
                  </a:lnTo>
                  <a:close/>
                </a:path>
                <a:path w="334645" h="330200">
                  <a:moveTo>
                    <a:pt x="236080" y="97447"/>
                  </a:moveTo>
                  <a:lnTo>
                    <a:pt x="209626" y="97447"/>
                  </a:lnTo>
                  <a:lnTo>
                    <a:pt x="209626" y="178485"/>
                  </a:lnTo>
                  <a:lnTo>
                    <a:pt x="236080" y="178485"/>
                  </a:lnTo>
                  <a:lnTo>
                    <a:pt x="236080" y="97447"/>
                  </a:lnTo>
                  <a:close/>
                </a:path>
                <a:path w="334645" h="330200">
                  <a:moveTo>
                    <a:pt x="151028" y="21437"/>
                  </a:moveTo>
                  <a:lnTo>
                    <a:pt x="143075" y="52912"/>
                  </a:lnTo>
                  <a:lnTo>
                    <a:pt x="132608" y="84054"/>
                  </a:lnTo>
                  <a:lnTo>
                    <a:pt x="119629" y="114863"/>
                  </a:lnTo>
                  <a:lnTo>
                    <a:pt x="104139" y="145338"/>
                  </a:lnTo>
                  <a:lnTo>
                    <a:pt x="108557" y="147679"/>
                  </a:lnTo>
                  <a:lnTo>
                    <a:pt x="113769" y="151025"/>
                  </a:lnTo>
                  <a:lnTo>
                    <a:pt x="119777" y="155375"/>
                  </a:lnTo>
                  <a:lnTo>
                    <a:pt x="126580" y="160731"/>
                  </a:lnTo>
                  <a:lnTo>
                    <a:pt x="134531" y="144974"/>
                  </a:lnTo>
                  <a:lnTo>
                    <a:pt x="141981" y="129174"/>
                  </a:lnTo>
                  <a:lnTo>
                    <a:pt x="148928" y="113332"/>
                  </a:lnTo>
                  <a:lnTo>
                    <a:pt x="155371" y="97447"/>
                  </a:lnTo>
                  <a:lnTo>
                    <a:pt x="324154" y="97447"/>
                  </a:lnTo>
                  <a:lnTo>
                    <a:pt x="324154" y="74002"/>
                  </a:lnTo>
                  <a:lnTo>
                    <a:pt x="164083" y="74002"/>
                  </a:lnTo>
                  <a:lnTo>
                    <a:pt x="167808" y="62747"/>
                  </a:lnTo>
                  <a:lnTo>
                    <a:pt x="171283" y="51403"/>
                  </a:lnTo>
                  <a:lnTo>
                    <a:pt x="174508" y="39973"/>
                  </a:lnTo>
                  <a:lnTo>
                    <a:pt x="177482" y="28460"/>
                  </a:lnTo>
                  <a:lnTo>
                    <a:pt x="151028" y="21437"/>
                  </a:lnTo>
                  <a:close/>
                </a:path>
                <a:path w="334645" h="330200">
                  <a:moveTo>
                    <a:pt x="101710" y="76682"/>
                  </a:moveTo>
                  <a:lnTo>
                    <a:pt x="74675" y="76682"/>
                  </a:lnTo>
                  <a:lnTo>
                    <a:pt x="80534" y="86583"/>
                  </a:lnTo>
                  <a:lnTo>
                    <a:pt x="86393" y="97196"/>
                  </a:lnTo>
                  <a:lnTo>
                    <a:pt x="92254" y="108518"/>
                  </a:lnTo>
                  <a:lnTo>
                    <a:pt x="98120" y="120548"/>
                  </a:lnTo>
                  <a:lnTo>
                    <a:pt x="118871" y="107162"/>
                  </a:lnTo>
                  <a:lnTo>
                    <a:pt x="112366" y="95065"/>
                  </a:lnTo>
                  <a:lnTo>
                    <a:pt x="105232" y="82550"/>
                  </a:lnTo>
                  <a:lnTo>
                    <a:pt x="101710" y="76682"/>
                  </a:lnTo>
                  <a:close/>
                </a:path>
                <a:path w="334645" h="330200">
                  <a:moveTo>
                    <a:pt x="236080" y="342"/>
                  </a:moveTo>
                  <a:lnTo>
                    <a:pt x="209626" y="342"/>
                  </a:lnTo>
                  <a:lnTo>
                    <a:pt x="209626" y="74002"/>
                  </a:lnTo>
                  <a:lnTo>
                    <a:pt x="236080" y="74002"/>
                  </a:lnTo>
                  <a:lnTo>
                    <a:pt x="236080" y="342"/>
                  </a:lnTo>
                  <a:close/>
                </a:path>
                <a:path w="334645" h="330200">
                  <a:moveTo>
                    <a:pt x="89077" y="56261"/>
                  </a:moveTo>
                  <a:lnTo>
                    <a:pt x="74675" y="64300"/>
                  </a:lnTo>
                  <a:lnTo>
                    <a:pt x="94129" y="64300"/>
                  </a:lnTo>
                  <a:lnTo>
                    <a:pt x="89077" y="56261"/>
                  </a:lnTo>
                  <a:close/>
                </a:path>
                <a:path w="334645" h="330200">
                  <a:moveTo>
                    <a:pt x="17754" y="75679"/>
                  </a:moveTo>
                  <a:lnTo>
                    <a:pt x="13751" y="99055"/>
                  </a:lnTo>
                  <a:lnTo>
                    <a:pt x="9458" y="120969"/>
                  </a:lnTo>
                  <a:lnTo>
                    <a:pt x="4874" y="141417"/>
                  </a:lnTo>
                  <a:lnTo>
                    <a:pt x="0" y="160401"/>
                  </a:lnTo>
                  <a:lnTo>
                    <a:pt x="9372" y="162407"/>
                  </a:lnTo>
                  <a:lnTo>
                    <a:pt x="17081" y="164528"/>
                  </a:lnTo>
                  <a:lnTo>
                    <a:pt x="23101" y="166763"/>
                  </a:lnTo>
                  <a:lnTo>
                    <a:pt x="28168" y="144305"/>
                  </a:lnTo>
                  <a:lnTo>
                    <a:pt x="32648" y="122478"/>
                  </a:lnTo>
                  <a:lnTo>
                    <a:pt x="36542" y="101280"/>
                  </a:lnTo>
                  <a:lnTo>
                    <a:pt x="39852" y="80708"/>
                  </a:lnTo>
                  <a:lnTo>
                    <a:pt x="17754" y="75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" name="object 100">
              <a:extLst>
                <a:ext uri="{FF2B5EF4-FFF2-40B4-BE49-F238E27FC236}">
                  <a16:creationId xmlns:a16="http://schemas.microsoft.com/office/drawing/2014/main" xmlns="" id="{C3C4AADB-D918-4645-B289-7A89AF4A1DF5}"/>
                </a:ext>
              </a:extLst>
            </p:cNvPr>
            <p:cNvSpPr/>
            <p:nvPr/>
          </p:nvSpPr>
          <p:spPr>
            <a:xfrm>
              <a:off x="8620811" y="2524353"/>
              <a:ext cx="169545" cy="273685"/>
            </a:xfrm>
            <a:custGeom>
              <a:avLst/>
              <a:gdLst/>
              <a:ahLst/>
              <a:cxnLst/>
              <a:rect l="l" t="t" r="r" b="b"/>
              <a:pathLst>
                <a:path w="169545" h="273685">
                  <a:moveTo>
                    <a:pt x="113538" y="0"/>
                  </a:moveTo>
                  <a:lnTo>
                    <a:pt x="0" y="23926"/>
                  </a:lnTo>
                  <a:lnTo>
                    <a:pt x="0" y="69849"/>
                  </a:lnTo>
                  <a:lnTo>
                    <a:pt x="57543" y="56857"/>
                  </a:lnTo>
                  <a:lnTo>
                    <a:pt x="57543" y="228625"/>
                  </a:lnTo>
                  <a:lnTo>
                    <a:pt x="1562" y="228625"/>
                  </a:lnTo>
                  <a:lnTo>
                    <a:pt x="1562" y="273176"/>
                  </a:lnTo>
                  <a:lnTo>
                    <a:pt x="169176" y="273176"/>
                  </a:lnTo>
                  <a:lnTo>
                    <a:pt x="169176" y="228625"/>
                  </a:lnTo>
                  <a:lnTo>
                    <a:pt x="113538" y="228625"/>
                  </a:lnTo>
                  <a:lnTo>
                    <a:pt x="1135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7" name="object 101">
              <a:extLst>
                <a:ext uri="{FF2B5EF4-FFF2-40B4-BE49-F238E27FC236}">
                  <a16:creationId xmlns:a16="http://schemas.microsoft.com/office/drawing/2014/main" xmlns="" id="{A9DD9EB4-8963-4DB1-B051-74CD53C54B71}"/>
                </a:ext>
              </a:extLst>
            </p:cNvPr>
            <p:cNvSpPr/>
            <p:nvPr/>
          </p:nvSpPr>
          <p:spPr>
            <a:xfrm>
              <a:off x="8800731" y="2529027"/>
              <a:ext cx="180975" cy="313055"/>
            </a:xfrm>
            <a:custGeom>
              <a:avLst/>
              <a:gdLst/>
              <a:ahLst/>
              <a:cxnLst/>
              <a:rect l="l" t="t" r="r" b="b"/>
              <a:pathLst>
                <a:path w="180975" h="313055">
                  <a:moveTo>
                    <a:pt x="180619" y="0"/>
                  </a:moveTo>
                  <a:lnTo>
                    <a:pt x="130009" y="0"/>
                  </a:lnTo>
                  <a:lnTo>
                    <a:pt x="0" y="313042"/>
                  </a:lnTo>
                  <a:lnTo>
                    <a:pt x="50101" y="313042"/>
                  </a:lnTo>
                  <a:lnTo>
                    <a:pt x="18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8" name="object 102">
              <a:extLst>
                <a:ext uri="{FF2B5EF4-FFF2-40B4-BE49-F238E27FC236}">
                  <a16:creationId xmlns:a16="http://schemas.microsoft.com/office/drawing/2014/main" xmlns="" id="{2B06D9BB-8E50-4C10-B92C-70F3C9C3EAD4}"/>
                </a:ext>
              </a:extLst>
            </p:cNvPr>
            <p:cNvSpPr/>
            <p:nvPr/>
          </p:nvSpPr>
          <p:spPr>
            <a:xfrm>
              <a:off x="9191155" y="3481933"/>
              <a:ext cx="331470" cy="297815"/>
            </a:xfrm>
            <a:custGeom>
              <a:avLst/>
              <a:gdLst/>
              <a:ahLst/>
              <a:cxnLst/>
              <a:rect l="l" t="t" r="r" b="b"/>
              <a:pathLst>
                <a:path w="331470" h="297814">
                  <a:moveTo>
                    <a:pt x="164757" y="266890"/>
                  </a:moveTo>
                  <a:lnTo>
                    <a:pt x="166471" y="274444"/>
                  </a:lnTo>
                  <a:lnTo>
                    <a:pt x="167936" y="282038"/>
                  </a:lnTo>
                  <a:lnTo>
                    <a:pt x="169152" y="289675"/>
                  </a:lnTo>
                  <a:lnTo>
                    <a:pt x="170116" y="297357"/>
                  </a:lnTo>
                  <a:lnTo>
                    <a:pt x="231394" y="297688"/>
                  </a:lnTo>
                  <a:lnTo>
                    <a:pt x="250587" y="294720"/>
                  </a:lnTo>
                  <a:lnTo>
                    <a:pt x="264294" y="286142"/>
                  </a:lnTo>
                  <a:lnTo>
                    <a:pt x="272518" y="271950"/>
                  </a:lnTo>
                  <a:lnTo>
                    <a:pt x="272848" y="269570"/>
                  </a:lnTo>
                  <a:lnTo>
                    <a:pt x="222351" y="269570"/>
                  </a:lnTo>
                  <a:lnTo>
                    <a:pt x="211343" y="269401"/>
                  </a:lnTo>
                  <a:lnTo>
                    <a:pt x="198073" y="268897"/>
                  </a:lnTo>
                  <a:lnTo>
                    <a:pt x="182544" y="268059"/>
                  </a:lnTo>
                  <a:lnTo>
                    <a:pt x="164757" y="266890"/>
                  </a:lnTo>
                  <a:close/>
                </a:path>
                <a:path w="331470" h="297814">
                  <a:moveTo>
                    <a:pt x="275259" y="25450"/>
                  </a:moveTo>
                  <a:lnTo>
                    <a:pt x="247129" y="25450"/>
                  </a:lnTo>
                  <a:lnTo>
                    <a:pt x="247129" y="242773"/>
                  </a:lnTo>
                  <a:lnTo>
                    <a:pt x="245581" y="254493"/>
                  </a:lnTo>
                  <a:lnTo>
                    <a:pt x="240936" y="262867"/>
                  </a:lnTo>
                  <a:lnTo>
                    <a:pt x="233193" y="267894"/>
                  </a:lnTo>
                  <a:lnTo>
                    <a:pt x="222351" y="269570"/>
                  </a:lnTo>
                  <a:lnTo>
                    <a:pt x="272848" y="269570"/>
                  </a:lnTo>
                  <a:lnTo>
                    <a:pt x="275259" y="252145"/>
                  </a:lnTo>
                  <a:lnTo>
                    <a:pt x="275259" y="25450"/>
                  </a:lnTo>
                  <a:close/>
                </a:path>
                <a:path w="331470" h="297814">
                  <a:moveTo>
                    <a:pt x="184848" y="75006"/>
                  </a:moveTo>
                  <a:lnTo>
                    <a:pt x="37172" y="75006"/>
                  </a:lnTo>
                  <a:lnTo>
                    <a:pt x="37172" y="231051"/>
                  </a:lnTo>
                  <a:lnTo>
                    <a:pt x="63626" y="231051"/>
                  </a:lnTo>
                  <a:lnTo>
                    <a:pt x="63626" y="207276"/>
                  </a:lnTo>
                  <a:lnTo>
                    <a:pt x="184848" y="207276"/>
                  </a:lnTo>
                  <a:lnTo>
                    <a:pt x="184848" y="183502"/>
                  </a:lnTo>
                  <a:lnTo>
                    <a:pt x="63626" y="183502"/>
                  </a:lnTo>
                  <a:lnTo>
                    <a:pt x="63626" y="98780"/>
                  </a:lnTo>
                  <a:lnTo>
                    <a:pt x="184848" y="98780"/>
                  </a:lnTo>
                  <a:lnTo>
                    <a:pt x="184848" y="75006"/>
                  </a:lnTo>
                  <a:close/>
                </a:path>
                <a:path w="331470" h="297814">
                  <a:moveTo>
                    <a:pt x="184848" y="98780"/>
                  </a:moveTo>
                  <a:lnTo>
                    <a:pt x="158394" y="98780"/>
                  </a:lnTo>
                  <a:lnTo>
                    <a:pt x="158394" y="183502"/>
                  </a:lnTo>
                  <a:lnTo>
                    <a:pt x="184848" y="183502"/>
                  </a:lnTo>
                  <a:lnTo>
                    <a:pt x="184848" y="98780"/>
                  </a:lnTo>
                  <a:close/>
                </a:path>
                <a:path w="331470" h="297814">
                  <a:moveTo>
                    <a:pt x="330847" y="0"/>
                  </a:moveTo>
                  <a:lnTo>
                    <a:pt x="0" y="0"/>
                  </a:lnTo>
                  <a:lnTo>
                    <a:pt x="0" y="25450"/>
                  </a:lnTo>
                  <a:lnTo>
                    <a:pt x="330847" y="25450"/>
                  </a:lnTo>
                  <a:lnTo>
                    <a:pt x="330847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9" name="object 103">
              <a:extLst>
                <a:ext uri="{FF2B5EF4-FFF2-40B4-BE49-F238E27FC236}">
                  <a16:creationId xmlns:a16="http://schemas.microsoft.com/office/drawing/2014/main" xmlns="" id="{7B0CA0BC-252B-43BE-8A6E-47DB705B4821}"/>
                </a:ext>
              </a:extLst>
            </p:cNvPr>
            <p:cNvSpPr/>
            <p:nvPr/>
          </p:nvSpPr>
          <p:spPr>
            <a:xfrm>
              <a:off x="9535058" y="3474237"/>
              <a:ext cx="330200" cy="308610"/>
            </a:xfrm>
            <a:custGeom>
              <a:avLst/>
              <a:gdLst/>
              <a:ahLst/>
              <a:cxnLst/>
              <a:rect l="l" t="t" r="r" b="b"/>
              <a:pathLst>
                <a:path w="330200" h="308610">
                  <a:moveTo>
                    <a:pt x="68986" y="214642"/>
                  </a:moveTo>
                  <a:lnTo>
                    <a:pt x="42532" y="214642"/>
                  </a:lnTo>
                  <a:lnTo>
                    <a:pt x="42532" y="308406"/>
                  </a:lnTo>
                  <a:lnTo>
                    <a:pt x="68986" y="308406"/>
                  </a:lnTo>
                  <a:lnTo>
                    <a:pt x="68986" y="214642"/>
                  </a:lnTo>
                  <a:close/>
                </a:path>
                <a:path w="330200" h="308610">
                  <a:moveTo>
                    <a:pt x="191554" y="279272"/>
                  </a:moveTo>
                  <a:lnTo>
                    <a:pt x="192996" y="286135"/>
                  </a:lnTo>
                  <a:lnTo>
                    <a:pt x="194314" y="292665"/>
                  </a:lnTo>
                  <a:lnTo>
                    <a:pt x="195506" y="298861"/>
                  </a:lnTo>
                  <a:lnTo>
                    <a:pt x="196570" y="304723"/>
                  </a:lnTo>
                  <a:lnTo>
                    <a:pt x="227042" y="304885"/>
                  </a:lnTo>
                  <a:lnTo>
                    <a:pt x="266720" y="302273"/>
                  </a:lnTo>
                  <a:lnTo>
                    <a:pt x="284457" y="281279"/>
                  </a:lnTo>
                  <a:lnTo>
                    <a:pt x="239102" y="281279"/>
                  </a:lnTo>
                  <a:lnTo>
                    <a:pt x="228594" y="281153"/>
                  </a:lnTo>
                  <a:lnTo>
                    <a:pt x="217166" y="280776"/>
                  </a:lnTo>
                  <a:lnTo>
                    <a:pt x="204820" y="280149"/>
                  </a:lnTo>
                  <a:lnTo>
                    <a:pt x="191554" y="279272"/>
                  </a:lnTo>
                  <a:close/>
                </a:path>
                <a:path w="330200" h="308610">
                  <a:moveTo>
                    <a:pt x="286308" y="214642"/>
                  </a:moveTo>
                  <a:lnTo>
                    <a:pt x="259524" y="214642"/>
                  </a:lnTo>
                  <a:lnTo>
                    <a:pt x="259524" y="263867"/>
                  </a:lnTo>
                  <a:lnTo>
                    <a:pt x="258248" y="271735"/>
                  </a:lnTo>
                  <a:lnTo>
                    <a:pt x="254419" y="277260"/>
                  </a:lnTo>
                  <a:lnTo>
                    <a:pt x="248037" y="280441"/>
                  </a:lnTo>
                  <a:lnTo>
                    <a:pt x="239102" y="281279"/>
                  </a:lnTo>
                  <a:lnTo>
                    <a:pt x="284457" y="281279"/>
                  </a:lnTo>
                  <a:lnTo>
                    <a:pt x="286308" y="267550"/>
                  </a:lnTo>
                  <a:lnTo>
                    <a:pt x="286308" y="214642"/>
                  </a:lnTo>
                  <a:close/>
                </a:path>
                <a:path w="330200" h="308610">
                  <a:moveTo>
                    <a:pt x="330187" y="191541"/>
                  </a:moveTo>
                  <a:lnTo>
                    <a:pt x="0" y="191541"/>
                  </a:lnTo>
                  <a:lnTo>
                    <a:pt x="0" y="214642"/>
                  </a:lnTo>
                  <a:lnTo>
                    <a:pt x="330187" y="214642"/>
                  </a:lnTo>
                  <a:lnTo>
                    <a:pt x="330187" y="191541"/>
                  </a:lnTo>
                  <a:close/>
                </a:path>
                <a:path w="330200" h="308610">
                  <a:moveTo>
                    <a:pt x="286308" y="60604"/>
                  </a:moveTo>
                  <a:lnTo>
                    <a:pt x="42532" y="60604"/>
                  </a:lnTo>
                  <a:lnTo>
                    <a:pt x="42532" y="191541"/>
                  </a:lnTo>
                  <a:lnTo>
                    <a:pt x="68986" y="191541"/>
                  </a:lnTo>
                  <a:lnTo>
                    <a:pt x="68986" y="147675"/>
                  </a:lnTo>
                  <a:lnTo>
                    <a:pt x="286308" y="147675"/>
                  </a:lnTo>
                  <a:lnTo>
                    <a:pt x="286308" y="125907"/>
                  </a:lnTo>
                  <a:lnTo>
                    <a:pt x="68986" y="125907"/>
                  </a:lnTo>
                  <a:lnTo>
                    <a:pt x="68986" y="82372"/>
                  </a:lnTo>
                  <a:lnTo>
                    <a:pt x="286308" y="82372"/>
                  </a:lnTo>
                  <a:lnTo>
                    <a:pt x="286308" y="60604"/>
                  </a:lnTo>
                  <a:close/>
                </a:path>
                <a:path w="330200" h="308610">
                  <a:moveTo>
                    <a:pt x="177152" y="147675"/>
                  </a:moveTo>
                  <a:lnTo>
                    <a:pt x="151028" y="147675"/>
                  </a:lnTo>
                  <a:lnTo>
                    <a:pt x="151028" y="191541"/>
                  </a:lnTo>
                  <a:lnTo>
                    <a:pt x="177152" y="191541"/>
                  </a:lnTo>
                  <a:lnTo>
                    <a:pt x="177152" y="147675"/>
                  </a:lnTo>
                  <a:close/>
                </a:path>
                <a:path w="330200" h="308610">
                  <a:moveTo>
                    <a:pt x="286308" y="147675"/>
                  </a:moveTo>
                  <a:lnTo>
                    <a:pt x="259524" y="147675"/>
                  </a:lnTo>
                  <a:lnTo>
                    <a:pt x="259524" y="191541"/>
                  </a:lnTo>
                  <a:lnTo>
                    <a:pt x="286308" y="191541"/>
                  </a:lnTo>
                  <a:lnTo>
                    <a:pt x="286308" y="147675"/>
                  </a:lnTo>
                  <a:close/>
                </a:path>
                <a:path w="330200" h="308610">
                  <a:moveTo>
                    <a:pt x="177152" y="82372"/>
                  </a:moveTo>
                  <a:lnTo>
                    <a:pt x="151028" y="82372"/>
                  </a:lnTo>
                  <a:lnTo>
                    <a:pt x="151028" y="125907"/>
                  </a:lnTo>
                  <a:lnTo>
                    <a:pt x="177152" y="125907"/>
                  </a:lnTo>
                  <a:lnTo>
                    <a:pt x="177152" y="82372"/>
                  </a:lnTo>
                  <a:close/>
                </a:path>
                <a:path w="330200" h="308610">
                  <a:moveTo>
                    <a:pt x="286308" y="82372"/>
                  </a:moveTo>
                  <a:lnTo>
                    <a:pt x="259524" y="82372"/>
                  </a:lnTo>
                  <a:lnTo>
                    <a:pt x="259524" y="125907"/>
                  </a:lnTo>
                  <a:lnTo>
                    <a:pt x="286308" y="125907"/>
                  </a:lnTo>
                  <a:lnTo>
                    <a:pt x="286308" y="82372"/>
                  </a:lnTo>
                  <a:close/>
                </a:path>
                <a:path w="330200" h="308610">
                  <a:moveTo>
                    <a:pt x="177152" y="23101"/>
                  </a:moveTo>
                  <a:lnTo>
                    <a:pt x="151028" y="23101"/>
                  </a:lnTo>
                  <a:lnTo>
                    <a:pt x="151028" y="60604"/>
                  </a:lnTo>
                  <a:lnTo>
                    <a:pt x="177152" y="60604"/>
                  </a:lnTo>
                  <a:lnTo>
                    <a:pt x="177152" y="23101"/>
                  </a:lnTo>
                  <a:close/>
                </a:path>
                <a:path w="330200" h="308610">
                  <a:moveTo>
                    <a:pt x="317792" y="0"/>
                  </a:moveTo>
                  <a:lnTo>
                    <a:pt x="10718" y="0"/>
                  </a:lnTo>
                  <a:lnTo>
                    <a:pt x="10718" y="23101"/>
                  </a:lnTo>
                  <a:lnTo>
                    <a:pt x="317792" y="23101"/>
                  </a:lnTo>
                  <a:lnTo>
                    <a:pt x="317792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object 104">
              <a:extLst>
                <a:ext uri="{FF2B5EF4-FFF2-40B4-BE49-F238E27FC236}">
                  <a16:creationId xmlns:a16="http://schemas.microsoft.com/office/drawing/2014/main" xmlns="" id="{BB996400-F19F-48E8-A650-50D49FECBCA2}"/>
                </a:ext>
              </a:extLst>
            </p:cNvPr>
            <p:cNvSpPr/>
            <p:nvPr/>
          </p:nvSpPr>
          <p:spPr>
            <a:xfrm>
              <a:off x="9874948" y="3469881"/>
              <a:ext cx="334010" cy="314960"/>
            </a:xfrm>
            <a:custGeom>
              <a:avLst/>
              <a:gdLst/>
              <a:ahLst/>
              <a:cxnLst/>
              <a:rect l="l" t="t" r="r" b="b"/>
              <a:pathLst>
                <a:path w="334009" h="314960">
                  <a:moveTo>
                    <a:pt x="230720" y="47891"/>
                  </a:moveTo>
                  <a:lnTo>
                    <a:pt x="204596" y="47891"/>
                  </a:lnTo>
                  <a:lnTo>
                    <a:pt x="204596" y="106146"/>
                  </a:lnTo>
                  <a:lnTo>
                    <a:pt x="203089" y="141603"/>
                  </a:lnTo>
                  <a:lnTo>
                    <a:pt x="191036" y="198200"/>
                  </a:lnTo>
                  <a:lnTo>
                    <a:pt x="165276" y="239470"/>
                  </a:lnTo>
                  <a:lnTo>
                    <a:pt x="119899" y="275970"/>
                  </a:lnTo>
                  <a:lnTo>
                    <a:pt x="89738" y="292341"/>
                  </a:lnTo>
                  <a:lnTo>
                    <a:pt x="94383" y="297358"/>
                  </a:lnTo>
                  <a:lnTo>
                    <a:pt x="98947" y="302714"/>
                  </a:lnTo>
                  <a:lnTo>
                    <a:pt x="103427" y="308407"/>
                  </a:lnTo>
                  <a:lnTo>
                    <a:pt x="107822" y="314439"/>
                  </a:lnTo>
                  <a:lnTo>
                    <a:pt x="138314" y="296772"/>
                  </a:lnTo>
                  <a:lnTo>
                    <a:pt x="185363" y="256923"/>
                  </a:lnTo>
                  <a:lnTo>
                    <a:pt x="207255" y="225561"/>
                  </a:lnTo>
                  <a:lnTo>
                    <a:pt x="220002" y="193382"/>
                  </a:lnTo>
                  <a:lnTo>
                    <a:pt x="245452" y="193382"/>
                  </a:lnTo>
                  <a:lnTo>
                    <a:pt x="245452" y="179819"/>
                  </a:lnTo>
                  <a:lnTo>
                    <a:pt x="223354" y="179819"/>
                  </a:lnTo>
                  <a:lnTo>
                    <a:pt x="226573" y="162845"/>
                  </a:lnTo>
                  <a:lnTo>
                    <a:pt x="228876" y="144575"/>
                  </a:lnTo>
                  <a:lnTo>
                    <a:pt x="230259" y="125007"/>
                  </a:lnTo>
                  <a:lnTo>
                    <a:pt x="230676" y="106146"/>
                  </a:lnTo>
                  <a:lnTo>
                    <a:pt x="230720" y="47891"/>
                  </a:lnTo>
                  <a:close/>
                </a:path>
                <a:path w="334009" h="314960">
                  <a:moveTo>
                    <a:pt x="245452" y="193382"/>
                  </a:moveTo>
                  <a:lnTo>
                    <a:pt x="220002" y="193382"/>
                  </a:lnTo>
                  <a:lnTo>
                    <a:pt x="220002" y="267550"/>
                  </a:lnTo>
                  <a:lnTo>
                    <a:pt x="222492" y="284110"/>
                  </a:lnTo>
                  <a:lnTo>
                    <a:pt x="229965" y="295936"/>
                  </a:lnTo>
                  <a:lnTo>
                    <a:pt x="242419" y="303032"/>
                  </a:lnTo>
                  <a:lnTo>
                    <a:pt x="259854" y="305396"/>
                  </a:lnTo>
                  <a:lnTo>
                    <a:pt x="284632" y="305396"/>
                  </a:lnTo>
                  <a:lnTo>
                    <a:pt x="301939" y="303470"/>
                  </a:lnTo>
                  <a:lnTo>
                    <a:pt x="315018" y="297692"/>
                  </a:lnTo>
                  <a:lnTo>
                    <a:pt x="323871" y="288064"/>
                  </a:lnTo>
                  <a:lnTo>
                    <a:pt x="325969" y="281952"/>
                  </a:lnTo>
                  <a:lnTo>
                    <a:pt x="264871" y="281952"/>
                  </a:lnTo>
                  <a:lnTo>
                    <a:pt x="256377" y="280843"/>
                  </a:lnTo>
                  <a:lnTo>
                    <a:pt x="250309" y="277515"/>
                  </a:lnTo>
                  <a:lnTo>
                    <a:pt x="246667" y="271971"/>
                  </a:lnTo>
                  <a:lnTo>
                    <a:pt x="245452" y="264210"/>
                  </a:lnTo>
                  <a:lnTo>
                    <a:pt x="245452" y="193382"/>
                  </a:lnTo>
                  <a:close/>
                </a:path>
                <a:path w="334009" h="314960">
                  <a:moveTo>
                    <a:pt x="306400" y="220002"/>
                  </a:moveTo>
                  <a:lnTo>
                    <a:pt x="303047" y="263867"/>
                  </a:lnTo>
                  <a:lnTo>
                    <a:pt x="280949" y="281952"/>
                  </a:lnTo>
                  <a:lnTo>
                    <a:pt x="325969" y="281952"/>
                  </a:lnTo>
                  <a:lnTo>
                    <a:pt x="332516" y="244198"/>
                  </a:lnTo>
                  <a:lnTo>
                    <a:pt x="333857" y="230390"/>
                  </a:lnTo>
                  <a:lnTo>
                    <a:pt x="326111" y="227604"/>
                  </a:lnTo>
                  <a:lnTo>
                    <a:pt x="318952" y="224943"/>
                  </a:lnTo>
                  <a:lnTo>
                    <a:pt x="312381" y="222409"/>
                  </a:lnTo>
                  <a:lnTo>
                    <a:pt x="306400" y="220002"/>
                  </a:lnTo>
                  <a:close/>
                </a:path>
                <a:path w="334009" h="314960">
                  <a:moveTo>
                    <a:pt x="76682" y="137629"/>
                  </a:moveTo>
                  <a:lnTo>
                    <a:pt x="50558" y="137629"/>
                  </a:lnTo>
                  <a:lnTo>
                    <a:pt x="50558" y="235077"/>
                  </a:lnTo>
                  <a:lnTo>
                    <a:pt x="0" y="249135"/>
                  </a:lnTo>
                  <a:lnTo>
                    <a:pt x="9372" y="274916"/>
                  </a:lnTo>
                  <a:lnTo>
                    <a:pt x="128244" y="237413"/>
                  </a:lnTo>
                  <a:lnTo>
                    <a:pt x="127139" y="229158"/>
                  </a:lnTo>
                  <a:lnTo>
                    <a:pt x="126971" y="227368"/>
                  </a:lnTo>
                  <a:lnTo>
                    <a:pt x="76682" y="227368"/>
                  </a:lnTo>
                  <a:lnTo>
                    <a:pt x="76682" y="137629"/>
                  </a:lnTo>
                  <a:close/>
                </a:path>
                <a:path w="334009" h="314960">
                  <a:moveTo>
                    <a:pt x="125907" y="212305"/>
                  </a:moveTo>
                  <a:lnTo>
                    <a:pt x="100876" y="220003"/>
                  </a:lnTo>
                  <a:lnTo>
                    <a:pt x="76682" y="227368"/>
                  </a:lnTo>
                  <a:lnTo>
                    <a:pt x="126971" y="227368"/>
                  </a:lnTo>
                  <a:lnTo>
                    <a:pt x="126352" y="220789"/>
                  </a:lnTo>
                  <a:lnTo>
                    <a:pt x="125907" y="212305"/>
                  </a:lnTo>
                  <a:close/>
                </a:path>
                <a:path w="334009" h="314960">
                  <a:moveTo>
                    <a:pt x="305396" y="0"/>
                  </a:moveTo>
                  <a:lnTo>
                    <a:pt x="134277" y="0"/>
                  </a:lnTo>
                  <a:lnTo>
                    <a:pt x="134277" y="205600"/>
                  </a:lnTo>
                  <a:lnTo>
                    <a:pt x="160400" y="205600"/>
                  </a:lnTo>
                  <a:lnTo>
                    <a:pt x="160400" y="24777"/>
                  </a:lnTo>
                  <a:lnTo>
                    <a:pt x="305396" y="24777"/>
                  </a:lnTo>
                  <a:lnTo>
                    <a:pt x="305396" y="0"/>
                  </a:lnTo>
                  <a:close/>
                </a:path>
                <a:path w="334009" h="314960">
                  <a:moveTo>
                    <a:pt x="305396" y="24777"/>
                  </a:moveTo>
                  <a:lnTo>
                    <a:pt x="279272" y="24777"/>
                  </a:lnTo>
                  <a:lnTo>
                    <a:pt x="279272" y="200914"/>
                  </a:lnTo>
                  <a:lnTo>
                    <a:pt x="305396" y="200914"/>
                  </a:lnTo>
                  <a:lnTo>
                    <a:pt x="305396" y="24777"/>
                  </a:lnTo>
                  <a:close/>
                </a:path>
                <a:path w="334009" h="314960">
                  <a:moveTo>
                    <a:pt x="119545" y="113512"/>
                  </a:moveTo>
                  <a:lnTo>
                    <a:pt x="6362" y="113512"/>
                  </a:lnTo>
                  <a:lnTo>
                    <a:pt x="6362" y="137629"/>
                  </a:lnTo>
                  <a:lnTo>
                    <a:pt x="119545" y="137629"/>
                  </a:lnTo>
                  <a:lnTo>
                    <a:pt x="119545" y="113512"/>
                  </a:lnTo>
                  <a:close/>
                </a:path>
                <a:path w="334009" h="314960">
                  <a:moveTo>
                    <a:pt x="76682" y="35826"/>
                  </a:moveTo>
                  <a:lnTo>
                    <a:pt x="50558" y="35826"/>
                  </a:lnTo>
                  <a:lnTo>
                    <a:pt x="50558" y="113512"/>
                  </a:lnTo>
                  <a:lnTo>
                    <a:pt x="76682" y="113512"/>
                  </a:lnTo>
                  <a:lnTo>
                    <a:pt x="76682" y="35826"/>
                  </a:lnTo>
                  <a:close/>
                </a:path>
                <a:path w="334009" h="314960">
                  <a:moveTo>
                    <a:pt x="124231" y="11722"/>
                  </a:moveTo>
                  <a:lnTo>
                    <a:pt x="3682" y="11722"/>
                  </a:lnTo>
                  <a:lnTo>
                    <a:pt x="3682" y="35826"/>
                  </a:lnTo>
                  <a:lnTo>
                    <a:pt x="124231" y="35826"/>
                  </a:lnTo>
                  <a:lnTo>
                    <a:pt x="124231" y="11722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object 105">
              <a:extLst>
                <a:ext uri="{FF2B5EF4-FFF2-40B4-BE49-F238E27FC236}">
                  <a16:creationId xmlns:a16="http://schemas.microsoft.com/office/drawing/2014/main" xmlns="" id="{077FC1DB-D092-4310-9D7A-035AE02EF635}"/>
                </a:ext>
              </a:extLst>
            </p:cNvPr>
            <p:cNvSpPr/>
            <p:nvPr/>
          </p:nvSpPr>
          <p:spPr>
            <a:xfrm>
              <a:off x="10217518" y="3456152"/>
              <a:ext cx="334645" cy="330200"/>
            </a:xfrm>
            <a:custGeom>
              <a:avLst/>
              <a:gdLst/>
              <a:ahLst/>
              <a:cxnLst/>
              <a:rect l="l" t="t" r="r" b="b"/>
              <a:pathLst>
                <a:path w="334645" h="330200">
                  <a:moveTo>
                    <a:pt x="74675" y="0"/>
                  </a:moveTo>
                  <a:lnTo>
                    <a:pt x="48894" y="0"/>
                  </a:lnTo>
                  <a:lnTo>
                    <a:pt x="48894" y="330174"/>
                  </a:lnTo>
                  <a:lnTo>
                    <a:pt x="74675" y="330174"/>
                  </a:lnTo>
                  <a:lnTo>
                    <a:pt x="74675" y="76682"/>
                  </a:lnTo>
                  <a:lnTo>
                    <a:pt x="101710" y="76682"/>
                  </a:lnTo>
                  <a:lnTo>
                    <a:pt x="97469" y="69615"/>
                  </a:lnTo>
                  <a:lnTo>
                    <a:pt x="94129" y="64300"/>
                  </a:lnTo>
                  <a:lnTo>
                    <a:pt x="74675" y="64300"/>
                  </a:lnTo>
                  <a:lnTo>
                    <a:pt x="74675" y="0"/>
                  </a:lnTo>
                  <a:close/>
                </a:path>
                <a:path w="334645" h="330200">
                  <a:moveTo>
                    <a:pt x="334530" y="291668"/>
                  </a:moveTo>
                  <a:lnTo>
                    <a:pt x="101130" y="291668"/>
                  </a:lnTo>
                  <a:lnTo>
                    <a:pt x="101130" y="315112"/>
                  </a:lnTo>
                  <a:lnTo>
                    <a:pt x="334530" y="315112"/>
                  </a:lnTo>
                  <a:lnTo>
                    <a:pt x="334530" y="291668"/>
                  </a:lnTo>
                  <a:close/>
                </a:path>
                <a:path w="334645" h="330200">
                  <a:moveTo>
                    <a:pt x="236080" y="201929"/>
                  </a:moveTo>
                  <a:lnTo>
                    <a:pt x="209626" y="201929"/>
                  </a:lnTo>
                  <a:lnTo>
                    <a:pt x="209626" y="291668"/>
                  </a:lnTo>
                  <a:lnTo>
                    <a:pt x="236080" y="291668"/>
                  </a:lnTo>
                  <a:lnTo>
                    <a:pt x="236080" y="201929"/>
                  </a:lnTo>
                  <a:close/>
                </a:path>
                <a:path w="334645" h="330200">
                  <a:moveTo>
                    <a:pt x="317449" y="178485"/>
                  </a:moveTo>
                  <a:lnTo>
                    <a:pt x="123228" y="178485"/>
                  </a:lnTo>
                  <a:lnTo>
                    <a:pt x="123228" y="201929"/>
                  </a:lnTo>
                  <a:lnTo>
                    <a:pt x="317449" y="201929"/>
                  </a:lnTo>
                  <a:lnTo>
                    <a:pt x="317449" y="178485"/>
                  </a:lnTo>
                  <a:close/>
                </a:path>
                <a:path w="334645" h="330200">
                  <a:moveTo>
                    <a:pt x="236080" y="97447"/>
                  </a:moveTo>
                  <a:lnTo>
                    <a:pt x="209626" y="97447"/>
                  </a:lnTo>
                  <a:lnTo>
                    <a:pt x="209626" y="178485"/>
                  </a:lnTo>
                  <a:lnTo>
                    <a:pt x="236080" y="178485"/>
                  </a:lnTo>
                  <a:lnTo>
                    <a:pt x="236080" y="97447"/>
                  </a:lnTo>
                  <a:close/>
                </a:path>
                <a:path w="334645" h="330200">
                  <a:moveTo>
                    <a:pt x="151028" y="21437"/>
                  </a:moveTo>
                  <a:lnTo>
                    <a:pt x="143075" y="52912"/>
                  </a:lnTo>
                  <a:lnTo>
                    <a:pt x="132608" y="84054"/>
                  </a:lnTo>
                  <a:lnTo>
                    <a:pt x="119629" y="114863"/>
                  </a:lnTo>
                  <a:lnTo>
                    <a:pt x="104139" y="145338"/>
                  </a:lnTo>
                  <a:lnTo>
                    <a:pt x="108557" y="147679"/>
                  </a:lnTo>
                  <a:lnTo>
                    <a:pt x="113769" y="151025"/>
                  </a:lnTo>
                  <a:lnTo>
                    <a:pt x="119777" y="155375"/>
                  </a:lnTo>
                  <a:lnTo>
                    <a:pt x="126580" y="160731"/>
                  </a:lnTo>
                  <a:lnTo>
                    <a:pt x="134531" y="144974"/>
                  </a:lnTo>
                  <a:lnTo>
                    <a:pt x="141981" y="129174"/>
                  </a:lnTo>
                  <a:lnTo>
                    <a:pt x="148928" y="113332"/>
                  </a:lnTo>
                  <a:lnTo>
                    <a:pt x="155371" y="97447"/>
                  </a:lnTo>
                  <a:lnTo>
                    <a:pt x="324154" y="97447"/>
                  </a:lnTo>
                  <a:lnTo>
                    <a:pt x="324154" y="74002"/>
                  </a:lnTo>
                  <a:lnTo>
                    <a:pt x="164083" y="74002"/>
                  </a:lnTo>
                  <a:lnTo>
                    <a:pt x="167808" y="62747"/>
                  </a:lnTo>
                  <a:lnTo>
                    <a:pt x="171283" y="51403"/>
                  </a:lnTo>
                  <a:lnTo>
                    <a:pt x="174508" y="39973"/>
                  </a:lnTo>
                  <a:lnTo>
                    <a:pt x="177482" y="28460"/>
                  </a:lnTo>
                  <a:lnTo>
                    <a:pt x="151028" y="21437"/>
                  </a:lnTo>
                  <a:close/>
                </a:path>
                <a:path w="334645" h="330200">
                  <a:moveTo>
                    <a:pt x="101710" y="76682"/>
                  </a:moveTo>
                  <a:lnTo>
                    <a:pt x="74675" y="76682"/>
                  </a:lnTo>
                  <a:lnTo>
                    <a:pt x="80534" y="86583"/>
                  </a:lnTo>
                  <a:lnTo>
                    <a:pt x="86393" y="97196"/>
                  </a:lnTo>
                  <a:lnTo>
                    <a:pt x="92254" y="108518"/>
                  </a:lnTo>
                  <a:lnTo>
                    <a:pt x="98120" y="120548"/>
                  </a:lnTo>
                  <a:lnTo>
                    <a:pt x="118871" y="107162"/>
                  </a:lnTo>
                  <a:lnTo>
                    <a:pt x="112366" y="95065"/>
                  </a:lnTo>
                  <a:lnTo>
                    <a:pt x="105232" y="82549"/>
                  </a:lnTo>
                  <a:lnTo>
                    <a:pt x="101710" y="76682"/>
                  </a:lnTo>
                  <a:close/>
                </a:path>
                <a:path w="334645" h="330200">
                  <a:moveTo>
                    <a:pt x="236080" y="342"/>
                  </a:moveTo>
                  <a:lnTo>
                    <a:pt x="209626" y="342"/>
                  </a:lnTo>
                  <a:lnTo>
                    <a:pt x="209626" y="74002"/>
                  </a:lnTo>
                  <a:lnTo>
                    <a:pt x="236080" y="74002"/>
                  </a:lnTo>
                  <a:lnTo>
                    <a:pt x="236080" y="342"/>
                  </a:lnTo>
                  <a:close/>
                </a:path>
                <a:path w="334645" h="330200">
                  <a:moveTo>
                    <a:pt x="89077" y="56260"/>
                  </a:moveTo>
                  <a:lnTo>
                    <a:pt x="74675" y="64300"/>
                  </a:lnTo>
                  <a:lnTo>
                    <a:pt x="94129" y="64300"/>
                  </a:lnTo>
                  <a:lnTo>
                    <a:pt x="89077" y="56260"/>
                  </a:lnTo>
                  <a:close/>
                </a:path>
                <a:path w="334645" h="330200">
                  <a:moveTo>
                    <a:pt x="17754" y="75679"/>
                  </a:moveTo>
                  <a:lnTo>
                    <a:pt x="13751" y="99055"/>
                  </a:lnTo>
                  <a:lnTo>
                    <a:pt x="9458" y="120969"/>
                  </a:lnTo>
                  <a:lnTo>
                    <a:pt x="4874" y="141417"/>
                  </a:lnTo>
                  <a:lnTo>
                    <a:pt x="0" y="160400"/>
                  </a:lnTo>
                  <a:lnTo>
                    <a:pt x="9372" y="162407"/>
                  </a:lnTo>
                  <a:lnTo>
                    <a:pt x="17081" y="164528"/>
                  </a:lnTo>
                  <a:lnTo>
                    <a:pt x="23101" y="166763"/>
                  </a:lnTo>
                  <a:lnTo>
                    <a:pt x="28168" y="144305"/>
                  </a:lnTo>
                  <a:lnTo>
                    <a:pt x="32648" y="122478"/>
                  </a:lnTo>
                  <a:lnTo>
                    <a:pt x="36542" y="101280"/>
                  </a:lnTo>
                  <a:lnTo>
                    <a:pt x="39852" y="80708"/>
                  </a:lnTo>
                  <a:lnTo>
                    <a:pt x="17754" y="75679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object 106">
              <a:extLst>
                <a:ext uri="{FF2B5EF4-FFF2-40B4-BE49-F238E27FC236}">
                  <a16:creationId xmlns:a16="http://schemas.microsoft.com/office/drawing/2014/main" xmlns="" id="{8739AAEE-7ADD-4641-A9A3-80EFBC4E65B3}"/>
                </a:ext>
              </a:extLst>
            </p:cNvPr>
            <p:cNvSpPr/>
            <p:nvPr/>
          </p:nvSpPr>
          <p:spPr>
            <a:xfrm>
              <a:off x="8610765" y="3463125"/>
              <a:ext cx="177800" cy="273050"/>
            </a:xfrm>
            <a:custGeom>
              <a:avLst/>
              <a:gdLst/>
              <a:ahLst/>
              <a:cxnLst/>
              <a:rect l="l" t="t" r="r" b="b"/>
              <a:pathLst>
                <a:path w="177800" h="273050">
                  <a:moveTo>
                    <a:pt x="91351" y="0"/>
                  </a:moveTo>
                  <a:lnTo>
                    <a:pt x="70002" y="1428"/>
                  </a:lnTo>
                  <a:lnTo>
                    <a:pt x="49830" y="5716"/>
                  </a:lnTo>
                  <a:lnTo>
                    <a:pt x="30831" y="12864"/>
                  </a:lnTo>
                  <a:lnTo>
                    <a:pt x="13004" y="22872"/>
                  </a:lnTo>
                  <a:lnTo>
                    <a:pt x="13004" y="72631"/>
                  </a:lnTo>
                  <a:lnTo>
                    <a:pt x="29263" y="60496"/>
                  </a:lnTo>
                  <a:lnTo>
                    <a:pt x="45805" y="51828"/>
                  </a:lnTo>
                  <a:lnTo>
                    <a:pt x="62628" y="46628"/>
                  </a:lnTo>
                  <a:lnTo>
                    <a:pt x="79730" y="44894"/>
                  </a:lnTo>
                  <a:lnTo>
                    <a:pt x="97706" y="47287"/>
                  </a:lnTo>
                  <a:lnTo>
                    <a:pt x="110545" y="54468"/>
                  </a:lnTo>
                  <a:lnTo>
                    <a:pt x="118247" y="66438"/>
                  </a:lnTo>
                  <a:lnTo>
                    <a:pt x="120815" y="83197"/>
                  </a:lnTo>
                  <a:lnTo>
                    <a:pt x="120208" y="91617"/>
                  </a:lnTo>
                  <a:lnTo>
                    <a:pt x="97764" y="133592"/>
                  </a:lnTo>
                  <a:lnTo>
                    <a:pt x="0" y="228968"/>
                  </a:lnTo>
                  <a:lnTo>
                    <a:pt x="0" y="272999"/>
                  </a:lnTo>
                  <a:lnTo>
                    <a:pt x="175069" y="272999"/>
                  </a:lnTo>
                  <a:lnTo>
                    <a:pt x="175069" y="226377"/>
                  </a:lnTo>
                  <a:lnTo>
                    <a:pt x="64312" y="226377"/>
                  </a:lnTo>
                  <a:lnTo>
                    <a:pt x="64312" y="225336"/>
                  </a:lnTo>
                  <a:lnTo>
                    <a:pt x="120294" y="174891"/>
                  </a:lnTo>
                  <a:lnTo>
                    <a:pt x="163191" y="124366"/>
                  </a:lnTo>
                  <a:lnTo>
                    <a:pt x="177495" y="76098"/>
                  </a:lnTo>
                  <a:lnTo>
                    <a:pt x="176042" y="59210"/>
                  </a:lnTo>
                  <a:lnTo>
                    <a:pt x="154266" y="20192"/>
                  </a:lnTo>
                  <a:lnTo>
                    <a:pt x="110164" y="1262"/>
                  </a:lnTo>
                  <a:lnTo>
                    <a:pt x="91351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3" name="object 107">
              <a:extLst>
                <a:ext uri="{FF2B5EF4-FFF2-40B4-BE49-F238E27FC236}">
                  <a16:creationId xmlns:a16="http://schemas.microsoft.com/office/drawing/2014/main" xmlns="" id="{625A4E58-231F-4721-AF81-D0BE510D1876}"/>
                </a:ext>
              </a:extLst>
            </p:cNvPr>
            <p:cNvSpPr/>
            <p:nvPr/>
          </p:nvSpPr>
          <p:spPr>
            <a:xfrm>
              <a:off x="8800731" y="3467633"/>
              <a:ext cx="180975" cy="313055"/>
            </a:xfrm>
            <a:custGeom>
              <a:avLst/>
              <a:gdLst/>
              <a:ahLst/>
              <a:cxnLst/>
              <a:rect l="l" t="t" r="r" b="b"/>
              <a:pathLst>
                <a:path w="180975" h="313054">
                  <a:moveTo>
                    <a:pt x="180619" y="0"/>
                  </a:moveTo>
                  <a:lnTo>
                    <a:pt x="130009" y="0"/>
                  </a:lnTo>
                  <a:lnTo>
                    <a:pt x="0" y="313042"/>
                  </a:lnTo>
                  <a:lnTo>
                    <a:pt x="50101" y="313042"/>
                  </a:lnTo>
                  <a:lnTo>
                    <a:pt x="180619" y="0"/>
                  </a:lnTo>
                  <a:close/>
                </a:path>
              </a:pathLst>
            </a:custGeom>
            <a:solidFill>
              <a:srgbClr val="75BB00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4" name="object 108">
              <a:extLst>
                <a:ext uri="{FF2B5EF4-FFF2-40B4-BE49-F238E27FC236}">
                  <a16:creationId xmlns:a16="http://schemas.microsoft.com/office/drawing/2014/main" xmlns="" id="{1DCCE98B-AE11-4664-9F67-2324CD9AD071}"/>
                </a:ext>
              </a:extLst>
            </p:cNvPr>
            <p:cNvSpPr/>
            <p:nvPr/>
          </p:nvSpPr>
          <p:spPr>
            <a:xfrm>
              <a:off x="9188145" y="4391062"/>
              <a:ext cx="332740" cy="331470"/>
            </a:xfrm>
            <a:custGeom>
              <a:avLst/>
              <a:gdLst/>
              <a:ahLst/>
              <a:cxnLst/>
              <a:rect l="l" t="t" r="r" b="b"/>
              <a:pathLst>
                <a:path w="332740" h="331470">
                  <a:moveTo>
                    <a:pt x="96113" y="157556"/>
                  </a:moveTo>
                  <a:lnTo>
                    <a:pt x="69646" y="157556"/>
                  </a:lnTo>
                  <a:lnTo>
                    <a:pt x="69646" y="330847"/>
                  </a:lnTo>
                  <a:lnTo>
                    <a:pt x="96100" y="330847"/>
                  </a:lnTo>
                  <a:lnTo>
                    <a:pt x="96100" y="255168"/>
                  </a:lnTo>
                  <a:lnTo>
                    <a:pt x="291668" y="255168"/>
                  </a:lnTo>
                  <a:lnTo>
                    <a:pt x="291668" y="232397"/>
                  </a:lnTo>
                  <a:lnTo>
                    <a:pt x="96100" y="232397"/>
                  </a:lnTo>
                  <a:lnTo>
                    <a:pt x="96100" y="192214"/>
                  </a:lnTo>
                  <a:lnTo>
                    <a:pt x="291668" y="192214"/>
                  </a:lnTo>
                  <a:lnTo>
                    <a:pt x="291668" y="169443"/>
                  </a:lnTo>
                  <a:lnTo>
                    <a:pt x="96113" y="169443"/>
                  </a:lnTo>
                  <a:lnTo>
                    <a:pt x="96113" y="157556"/>
                  </a:lnTo>
                  <a:close/>
                </a:path>
                <a:path w="332740" h="331470">
                  <a:moveTo>
                    <a:pt x="192214" y="299364"/>
                  </a:moveTo>
                  <a:lnTo>
                    <a:pt x="193784" y="307110"/>
                  </a:lnTo>
                  <a:lnTo>
                    <a:pt x="195141" y="314269"/>
                  </a:lnTo>
                  <a:lnTo>
                    <a:pt x="196290" y="320840"/>
                  </a:lnTo>
                  <a:lnTo>
                    <a:pt x="197230" y="326821"/>
                  </a:lnTo>
                  <a:lnTo>
                    <a:pt x="241122" y="326639"/>
                  </a:lnTo>
                  <a:lnTo>
                    <a:pt x="281535" y="316109"/>
                  </a:lnTo>
                  <a:lnTo>
                    <a:pt x="289332" y="301713"/>
                  </a:lnTo>
                  <a:lnTo>
                    <a:pt x="241769" y="301713"/>
                  </a:lnTo>
                  <a:lnTo>
                    <a:pt x="231642" y="301566"/>
                  </a:lnTo>
                  <a:lnTo>
                    <a:pt x="220006" y="301124"/>
                  </a:lnTo>
                  <a:lnTo>
                    <a:pt x="206863" y="300390"/>
                  </a:lnTo>
                  <a:lnTo>
                    <a:pt x="192214" y="299364"/>
                  </a:lnTo>
                  <a:close/>
                </a:path>
                <a:path w="332740" h="331470">
                  <a:moveTo>
                    <a:pt x="291668" y="255168"/>
                  </a:moveTo>
                  <a:lnTo>
                    <a:pt x="264883" y="255168"/>
                  </a:lnTo>
                  <a:lnTo>
                    <a:pt x="264883" y="278942"/>
                  </a:lnTo>
                  <a:lnTo>
                    <a:pt x="263438" y="288903"/>
                  </a:lnTo>
                  <a:lnTo>
                    <a:pt x="259103" y="296019"/>
                  </a:lnTo>
                  <a:lnTo>
                    <a:pt x="251880" y="300290"/>
                  </a:lnTo>
                  <a:lnTo>
                    <a:pt x="241769" y="301713"/>
                  </a:lnTo>
                  <a:lnTo>
                    <a:pt x="289332" y="301713"/>
                  </a:lnTo>
                  <a:lnTo>
                    <a:pt x="291668" y="284962"/>
                  </a:lnTo>
                  <a:lnTo>
                    <a:pt x="291668" y="255168"/>
                  </a:lnTo>
                  <a:close/>
                </a:path>
                <a:path w="332740" h="331470">
                  <a:moveTo>
                    <a:pt x="291668" y="192214"/>
                  </a:moveTo>
                  <a:lnTo>
                    <a:pt x="264871" y="192214"/>
                  </a:lnTo>
                  <a:lnTo>
                    <a:pt x="264871" y="232397"/>
                  </a:lnTo>
                  <a:lnTo>
                    <a:pt x="291668" y="232397"/>
                  </a:lnTo>
                  <a:lnTo>
                    <a:pt x="291668" y="192214"/>
                  </a:lnTo>
                  <a:close/>
                </a:path>
                <a:path w="332740" h="331470">
                  <a:moveTo>
                    <a:pt x="130936" y="67640"/>
                  </a:moveTo>
                  <a:lnTo>
                    <a:pt x="100965" y="67640"/>
                  </a:lnTo>
                  <a:lnTo>
                    <a:pt x="81031" y="99808"/>
                  </a:lnTo>
                  <a:lnTo>
                    <a:pt x="57559" y="130513"/>
                  </a:lnTo>
                  <a:lnTo>
                    <a:pt x="30549" y="159753"/>
                  </a:lnTo>
                  <a:lnTo>
                    <a:pt x="0" y="187528"/>
                  </a:lnTo>
                  <a:lnTo>
                    <a:pt x="4398" y="193826"/>
                  </a:lnTo>
                  <a:lnTo>
                    <a:pt x="8543" y="199998"/>
                  </a:lnTo>
                  <a:lnTo>
                    <a:pt x="12437" y="206043"/>
                  </a:lnTo>
                  <a:lnTo>
                    <a:pt x="16078" y="211963"/>
                  </a:lnTo>
                  <a:lnTo>
                    <a:pt x="30413" y="198768"/>
                  </a:lnTo>
                  <a:lnTo>
                    <a:pt x="44119" y="185302"/>
                  </a:lnTo>
                  <a:lnTo>
                    <a:pt x="57197" y="171565"/>
                  </a:lnTo>
                  <a:lnTo>
                    <a:pt x="69646" y="157556"/>
                  </a:lnTo>
                  <a:lnTo>
                    <a:pt x="96113" y="157556"/>
                  </a:lnTo>
                  <a:lnTo>
                    <a:pt x="96113" y="129590"/>
                  </a:lnTo>
                  <a:lnTo>
                    <a:pt x="291668" y="129590"/>
                  </a:lnTo>
                  <a:lnTo>
                    <a:pt x="291668" y="106146"/>
                  </a:lnTo>
                  <a:lnTo>
                    <a:pt x="108165" y="106146"/>
                  </a:lnTo>
                  <a:lnTo>
                    <a:pt x="114233" y="96709"/>
                  </a:lnTo>
                  <a:lnTo>
                    <a:pt x="120051" y="87145"/>
                  </a:lnTo>
                  <a:lnTo>
                    <a:pt x="125619" y="77455"/>
                  </a:lnTo>
                  <a:lnTo>
                    <a:pt x="130936" y="67640"/>
                  </a:lnTo>
                  <a:close/>
                </a:path>
                <a:path w="332740" h="331470">
                  <a:moveTo>
                    <a:pt x="291668" y="129590"/>
                  </a:moveTo>
                  <a:lnTo>
                    <a:pt x="264883" y="129590"/>
                  </a:lnTo>
                  <a:lnTo>
                    <a:pt x="264883" y="169443"/>
                  </a:lnTo>
                  <a:lnTo>
                    <a:pt x="291668" y="169443"/>
                  </a:lnTo>
                  <a:lnTo>
                    <a:pt x="291668" y="129590"/>
                  </a:lnTo>
                  <a:close/>
                </a:path>
                <a:path w="332740" h="331470">
                  <a:moveTo>
                    <a:pt x="332181" y="42862"/>
                  </a:moveTo>
                  <a:lnTo>
                    <a:pt x="9372" y="42862"/>
                  </a:lnTo>
                  <a:lnTo>
                    <a:pt x="9372" y="67640"/>
                  </a:lnTo>
                  <a:lnTo>
                    <a:pt x="332181" y="67640"/>
                  </a:lnTo>
                  <a:lnTo>
                    <a:pt x="332181" y="42862"/>
                  </a:lnTo>
                  <a:close/>
                </a:path>
                <a:path w="332740" h="331470">
                  <a:moveTo>
                    <a:pt x="129933" y="0"/>
                  </a:moveTo>
                  <a:lnTo>
                    <a:pt x="126330" y="10901"/>
                  </a:lnTo>
                  <a:lnTo>
                    <a:pt x="122396" y="21678"/>
                  </a:lnTo>
                  <a:lnTo>
                    <a:pt x="118128" y="32332"/>
                  </a:lnTo>
                  <a:lnTo>
                    <a:pt x="113525" y="42862"/>
                  </a:lnTo>
                  <a:lnTo>
                    <a:pt x="142989" y="42862"/>
                  </a:lnTo>
                  <a:lnTo>
                    <a:pt x="146923" y="33864"/>
                  </a:lnTo>
                  <a:lnTo>
                    <a:pt x="150688" y="24779"/>
                  </a:lnTo>
                  <a:lnTo>
                    <a:pt x="154287" y="15610"/>
                  </a:lnTo>
                  <a:lnTo>
                    <a:pt x="157721" y="6362"/>
                  </a:lnTo>
                  <a:lnTo>
                    <a:pt x="129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object 109">
              <a:extLst>
                <a:ext uri="{FF2B5EF4-FFF2-40B4-BE49-F238E27FC236}">
                  <a16:creationId xmlns:a16="http://schemas.microsoft.com/office/drawing/2014/main" xmlns="" id="{669FC50F-C217-4807-A652-F992E2AFB4D0}"/>
                </a:ext>
              </a:extLst>
            </p:cNvPr>
            <p:cNvSpPr/>
            <p:nvPr/>
          </p:nvSpPr>
          <p:spPr>
            <a:xfrm>
              <a:off x="9533725" y="4392066"/>
              <a:ext cx="330200" cy="315595"/>
            </a:xfrm>
            <a:custGeom>
              <a:avLst/>
              <a:gdLst/>
              <a:ahLst/>
              <a:cxnLst/>
              <a:rect l="l" t="t" r="r" b="b"/>
              <a:pathLst>
                <a:path w="330200" h="315595">
                  <a:moveTo>
                    <a:pt x="329844" y="291668"/>
                  </a:moveTo>
                  <a:lnTo>
                    <a:pt x="0" y="291668"/>
                  </a:lnTo>
                  <a:lnTo>
                    <a:pt x="0" y="315112"/>
                  </a:lnTo>
                  <a:lnTo>
                    <a:pt x="329844" y="315112"/>
                  </a:lnTo>
                  <a:lnTo>
                    <a:pt x="329844" y="291668"/>
                  </a:lnTo>
                  <a:close/>
                </a:path>
                <a:path w="330200" h="315595">
                  <a:moveTo>
                    <a:pt x="283629" y="179146"/>
                  </a:moveTo>
                  <a:lnTo>
                    <a:pt x="48552" y="179146"/>
                  </a:lnTo>
                  <a:lnTo>
                    <a:pt x="48552" y="291668"/>
                  </a:lnTo>
                  <a:lnTo>
                    <a:pt x="72669" y="291668"/>
                  </a:lnTo>
                  <a:lnTo>
                    <a:pt x="72669" y="201930"/>
                  </a:lnTo>
                  <a:lnTo>
                    <a:pt x="212648" y="201930"/>
                  </a:lnTo>
                  <a:lnTo>
                    <a:pt x="283629" y="201917"/>
                  </a:lnTo>
                  <a:lnTo>
                    <a:pt x="283629" y="179146"/>
                  </a:lnTo>
                  <a:close/>
                </a:path>
                <a:path w="330200" h="315595">
                  <a:moveTo>
                    <a:pt x="142646" y="201930"/>
                  </a:moveTo>
                  <a:lnTo>
                    <a:pt x="119214" y="201930"/>
                  </a:lnTo>
                  <a:lnTo>
                    <a:pt x="119214" y="291668"/>
                  </a:lnTo>
                  <a:lnTo>
                    <a:pt x="142646" y="291668"/>
                  </a:lnTo>
                  <a:lnTo>
                    <a:pt x="142646" y="201930"/>
                  </a:lnTo>
                  <a:close/>
                </a:path>
                <a:path w="330200" h="315595">
                  <a:moveTo>
                    <a:pt x="212648" y="201930"/>
                  </a:moveTo>
                  <a:lnTo>
                    <a:pt x="189191" y="201930"/>
                  </a:lnTo>
                  <a:lnTo>
                    <a:pt x="189191" y="291668"/>
                  </a:lnTo>
                  <a:lnTo>
                    <a:pt x="283629" y="291668"/>
                  </a:lnTo>
                  <a:lnTo>
                    <a:pt x="212648" y="291655"/>
                  </a:lnTo>
                  <a:lnTo>
                    <a:pt x="212648" y="201930"/>
                  </a:lnTo>
                  <a:close/>
                </a:path>
                <a:path w="330200" h="315595">
                  <a:moveTo>
                    <a:pt x="283629" y="201917"/>
                  </a:moveTo>
                  <a:lnTo>
                    <a:pt x="259524" y="201917"/>
                  </a:lnTo>
                  <a:lnTo>
                    <a:pt x="259524" y="291655"/>
                  </a:lnTo>
                  <a:lnTo>
                    <a:pt x="283629" y="291655"/>
                  </a:lnTo>
                  <a:lnTo>
                    <a:pt x="283629" y="201917"/>
                  </a:lnTo>
                  <a:close/>
                </a:path>
                <a:path w="330200" h="315595">
                  <a:moveTo>
                    <a:pt x="119214" y="99453"/>
                  </a:moveTo>
                  <a:lnTo>
                    <a:pt x="92590" y="115696"/>
                  </a:lnTo>
                  <a:lnTo>
                    <a:pt x="64627" y="131602"/>
                  </a:lnTo>
                  <a:lnTo>
                    <a:pt x="35325" y="147172"/>
                  </a:lnTo>
                  <a:lnTo>
                    <a:pt x="4686" y="162407"/>
                  </a:lnTo>
                  <a:lnTo>
                    <a:pt x="8181" y="167765"/>
                  </a:lnTo>
                  <a:lnTo>
                    <a:pt x="11636" y="173458"/>
                  </a:lnTo>
                  <a:lnTo>
                    <a:pt x="15048" y="179486"/>
                  </a:lnTo>
                  <a:lnTo>
                    <a:pt x="18414" y="185851"/>
                  </a:lnTo>
                  <a:lnTo>
                    <a:pt x="50101" y="169504"/>
                  </a:lnTo>
                  <a:lnTo>
                    <a:pt x="80200" y="153284"/>
                  </a:lnTo>
                  <a:lnTo>
                    <a:pt x="108708" y="137190"/>
                  </a:lnTo>
                  <a:lnTo>
                    <a:pt x="135623" y="121221"/>
                  </a:lnTo>
                  <a:lnTo>
                    <a:pt x="119214" y="99453"/>
                  </a:lnTo>
                  <a:close/>
                </a:path>
                <a:path w="330200" h="315595">
                  <a:moveTo>
                    <a:pt x="210959" y="100126"/>
                  </a:moveTo>
                  <a:lnTo>
                    <a:pt x="197230" y="120548"/>
                  </a:lnTo>
                  <a:lnTo>
                    <a:pt x="222746" y="133628"/>
                  </a:lnTo>
                  <a:lnTo>
                    <a:pt x="250393" y="148426"/>
                  </a:lnTo>
                  <a:lnTo>
                    <a:pt x="280173" y="164941"/>
                  </a:lnTo>
                  <a:lnTo>
                    <a:pt x="312089" y="183172"/>
                  </a:lnTo>
                  <a:lnTo>
                    <a:pt x="326821" y="158394"/>
                  </a:lnTo>
                  <a:lnTo>
                    <a:pt x="301249" y="144702"/>
                  </a:lnTo>
                  <a:lnTo>
                    <a:pt x="273415" y="130427"/>
                  </a:lnTo>
                  <a:lnTo>
                    <a:pt x="243318" y="115569"/>
                  </a:lnTo>
                  <a:lnTo>
                    <a:pt x="210959" y="100126"/>
                  </a:lnTo>
                  <a:close/>
                </a:path>
                <a:path w="330200" h="315595">
                  <a:moveTo>
                    <a:pt x="324815" y="65633"/>
                  </a:moveTo>
                  <a:lnTo>
                    <a:pt x="8039" y="65633"/>
                  </a:lnTo>
                  <a:lnTo>
                    <a:pt x="8039" y="89077"/>
                  </a:lnTo>
                  <a:lnTo>
                    <a:pt x="324815" y="89077"/>
                  </a:lnTo>
                  <a:lnTo>
                    <a:pt x="324815" y="65633"/>
                  </a:lnTo>
                  <a:close/>
                </a:path>
                <a:path w="330200" h="315595">
                  <a:moveTo>
                    <a:pt x="248132" y="330"/>
                  </a:moveTo>
                  <a:lnTo>
                    <a:pt x="234121" y="18163"/>
                  </a:lnTo>
                  <a:lnTo>
                    <a:pt x="219879" y="34991"/>
                  </a:lnTo>
                  <a:lnTo>
                    <a:pt x="205407" y="50815"/>
                  </a:lnTo>
                  <a:lnTo>
                    <a:pt x="190703" y="65633"/>
                  </a:lnTo>
                  <a:lnTo>
                    <a:pt x="226034" y="65633"/>
                  </a:lnTo>
                  <a:lnTo>
                    <a:pt x="237859" y="53727"/>
                  </a:lnTo>
                  <a:lnTo>
                    <a:pt x="249559" y="41441"/>
                  </a:lnTo>
                  <a:lnTo>
                    <a:pt x="261133" y="28777"/>
                  </a:lnTo>
                  <a:lnTo>
                    <a:pt x="272580" y="15735"/>
                  </a:lnTo>
                  <a:lnTo>
                    <a:pt x="248132" y="330"/>
                  </a:lnTo>
                  <a:close/>
                </a:path>
                <a:path w="330200" h="315595">
                  <a:moveTo>
                    <a:pt x="77685" y="0"/>
                  </a:moveTo>
                  <a:lnTo>
                    <a:pt x="60274" y="17411"/>
                  </a:lnTo>
                  <a:lnTo>
                    <a:pt x="74087" y="28527"/>
                  </a:lnTo>
                  <a:lnTo>
                    <a:pt x="87064" y="39431"/>
                  </a:lnTo>
                  <a:lnTo>
                    <a:pt x="99204" y="50124"/>
                  </a:lnTo>
                  <a:lnTo>
                    <a:pt x="110502" y="60604"/>
                  </a:lnTo>
                  <a:lnTo>
                    <a:pt x="129590" y="40512"/>
                  </a:lnTo>
                  <a:lnTo>
                    <a:pt x="117681" y="30573"/>
                  </a:lnTo>
                  <a:lnTo>
                    <a:pt x="105062" y="20508"/>
                  </a:lnTo>
                  <a:lnTo>
                    <a:pt x="91730" y="10318"/>
                  </a:lnTo>
                  <a:lnTo>
                    <a:pt x="77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6" name="object 110">
              <a:extLst>
                <a:ext uri="{FF2B5EF4-FFF2-40B4-BE49-F238E27FC236}">
                  <a16:creationId xmlns:a16="http://schemas.microsoft.com/office/drawing/2014/main" xmlns="" id="{501CAAA9-9985-426E-BD60-401CA50EF64C}"/>
                </a:ext>
              </a:extLst>
            </p:cNvPr>
            <p:cNvSpPr/>
            <p:nvPr/>
          </p:nvSpPr>
          <p:spPr>
            <a:xfrm>
              <a:off x="9874618" y="4394746"/>
              <a:ext cx="334645" cy="330200"/>
            </a:xfrm>
            <a:custGeom>
              <a:avLst/>
              <a:gdLst/>
              <a:ahLst/>
              <a:cxnLst/>
              <a:rect l="l" t="t" r="r" b="b"/>
              <a:pathLst>
                <a:path w="334645" h="330200">
                  <a:moveTo>
                    <a:pt x="74675" y="0"/>
                  </a:moveTo>
                  <a:lnTo>
                    <a:pt x="48894" y="0"/>
                  </a:lnTo>
                  <a:lnTo>
                    <a:pt x="48894" y="330174"/>
                  </a:lnTo>
                  <a:lnTo>
                    <a:pt x="74675" y="330174"/>
                  </a:lnTo>
                  <a:lnTo>
                    <a:pt x="74675" y="76682"/>
                  </a:lnTo>
                  <a:lnTo>
                    <a:pt x="101710" y="76682"/>
                  </a:lnTo>
                  <a:lnTo>
                    <a:pt x="97469" y="69615"/>
                  </a:lnTo>
                  <a:lnTo>
                    <a:pt x="94129" y="64300"/>
                  </a:lnTo>
                  <a:lnTo>
                    <a:pt x="74675" y="64300"/>
                  </a:lnTo>
                  <a:lnTo>
                    <a:pt x="74675" y="0"/>
                  </a:lnTo>
                  <a:close/>
                </a:path>
                <a:path w="334645" h="330200">
                  <a:moveTo>
                    <a:pt x="334530" y="291668"/>
                  </a:moveTo>
                  <a:lnTo>
                    <a:pt x="101130" y="291668"/>
                  </a:lnTo>
                  <a:lnTo>
                    <a:pt x="101130" y="315112"/>
                  </a:lnTo>
                  <a:lnTo>
                    <a:pt x="334530" y="315112"/>
                  </a:lnTo>
                  <a:lnTo>
                    <a:pt x="334530" y="291668"/>
                  </a:lnTo>
                  <a:close/>
                </a:path>
                <a:path w="334645" h="330200">
                  <a:moveTo>
                    <a:pt x="236080" y="201929"/>
                  </a:moveTo>
                  <a:lnTo>
                    <a:pt x="209626" y="201929"/>
                  </a:lnTo>
                  <a:lnTo>
                    <a:pt x="209626" y="291668"/>
                  </a:lnTo>
                  <a:lnTo>
                    <a:pt x="236080" y="291668"/>
                  </a:lnTo>
                  <a:lnTo>
                    <a:pt x="236080" y="201929"/>
                  </a:lnTo>
                  <a:close/>
                </a:path>
                <a:path w="334645" h="330200">
                  <a:moveTo>
                    <a:pt x="317449" y="178485"/>
                  </a:moveTo>
                  <a:lnTo>
                    <a:pt x="123228" y="178485"/>
                  </a:lnTo>
                  <a:lnTo>
                    <a:pt x="123228" y="201929"/>
                  </a:lnTo>
                  <a:lnTo>
                    <a:pt x="317449" y="201929"/>
                  </a:lnTo>
                  <a:lnTo>
                    <a:pt x="317449" y="178485"/>
                  </a:lnTo>
                  <a:close/>
                </a:path>
                <a:path w="334645" h="330200">
                  <a:moveTo>
                    <a:pt x="236080" y="97447"/>
                  </a:moveTo>
                  <a:lnTo>
                    <a:pt x="209626" y="97447"/>
                  </a:lnTo>
                  <a:lnTo>
                    <a:pt x="209626" y="178485"/>
                  </a:lnTo>
                  <a:lnTo>
                    <a:pt x="236080" y="178485"/>
                  </a:lnTo>
                  <a:lnTo>
                    <a:pt x="236080" y="97447"/>
                  </a:lnTo>
                  <a:close/>
                </a:path>
                <a:path w="334645" h="330200">
                  <a:moveTo>
                    <a:pt x="151028" y="21437"/>
                  </a:moveTo>
                  <a:lnTo>
                    <a:pt x="143075" y="52912"/>
                  </a:lnTo>
                  <a:lnTo>
                    <a:pt x="132608" y="84054"/>
                  </a:lnTo>
                  <a:lnTo>
                    <a:pt x="119629" y="114863"/>
                  </a:lnTo>
                  <a:lnTo>
                    <a:pt x="104139" y="145338"/>
                  </a:lnTo>
                  <a:lnTo>
                    <a:pt x="108557" y="147679"/>
                  </a:lnTo>
                  <a:lnTo>
                    <a:pt x="113769" y="151025"/>
                  </a:lnTo>
                  <a:lnTo>
                    <a:pt x="119777" y="155375"/>
                  </a:lnTo>
                  <a:lnTo>
                    <a:pt x="126580" y="160731"/>
                  </a:lnTo>
                  <a:lnTo>
                    <a:pt x="134531" y="144974"/>
                  </a:lnTo>
                  <a:lnTo>
                    <a:pt x="141981" y="129174"/>
                  </a:lnTo>
                  <a:lnTo>
                    <a:pt x="148928" y="113332"/>
                  </a:lnTo>
                  <a:lnTo>
                    <a:pt x="155371" y="97447"/>
                  </a:lnTo>
                  <a:lnTo>
                    <a:pt x="324154" y="97447"/>
                  </a:lnTo>
                  <a:lnTo>
                    <a:pt x="324154" y="74002"/>
                  </a:lnTo>
                  <a:lnTo>
                    <a:pt x="164083" y="74002"/>
                  </a:lnTo>
                  <a:lnTo>
                    <a:pt x="167808" y="62747"/>
                  </a:lnTo>
                  <a:lnTo>
                    <a:pt x="171283" y="51403"/>
                  </a:lnTo>
                  <a:lnTo>
                    <a:pt x="174508" y="39973"/>
                  </a:lnTo>
                  <a:lnTo>
                    <a:pt x="177482" y="28460"/>
                  </a:lnTo>
                  <a:lnTo>
                    <a:pt x="151028" y="21437"/>
                  </a:lnTo>
                  <a:close/>
                </a:path>
                <a:path w="334645" h="330200">
                  <a:moveTo>
                    <a:pt x="101710" y="76682"/>
                  </a:moveTo>
                  <a:lnTo>
                    <a:pt x="74675" y="76682"/>
                  </a:lnTo>
                  <a:lnTo>
                    <a:pt x="80534" y="86583"/>
                  </a:lnTo>
                  <a:lnTo>
                    <a:pt x="86393" y="97196"/>
                  </a:lnTo>
                  <a:lnTo>
                    <a:pt x="92254" y="108518"/>
                  </a:lnTo>
                  <a:lnTo>
                    <a:pt x="98120" y="120548"/>
                  </a:lnTo>
                  <a:lnTo>
                    <a:pt x="118871" y="107162"/>
                  </a:lnTo>
                  <a:lnTo>
                    <a:pt x="112366" y="95065"/>
                  </a:lnTo>
                  <a:lnTo>
                    <a:pt x="105232" y="82549"/>
                  </a:lnTo>
                  <a:lnTo>
                    <a:pt x="101710" y="76682"/>
                  </a:lnTo>
                  <a:close/>
                </a:path>
                <a:path w="334645" h="330200">
                  <a:moveTo>
                    <a:pt x="236080" y="342"/>
                  </a:moveTo>
                  <a:lnTo>
                    <a:pt x="209626" y="342"/>
                  </a:lnTo>
                  <a:lnTo>
                    <a:pt x="209626" y="74002"/>
                  </a:lnTo>
                  <a:lnTo>
                    <a:pt x="236080" y="74002"/>
                  </a:lnTo>
                  <a:lnTo>
                    <a:pt x="236080" y="342"/>
                  </a:lnTo>
                  <a:close/>
                </a:path>
                <a:path w="334645" h="330200">
                  <a:moveTo>
                    <a:pt x="89077" y="56260"/>
                  </a:moveTo>
                  <a:lnTo>
                    <a:pt x="74675" y="64300"/>
                  </a:lnTo>
                  <a:lnTo>
                    <a:pt x="94129" y="64300"/>
                  </a:lnTo>
                  <a:lnTo>
                    <a:pt x="89077" y="56260"/>
                  </a:lnTo>
                  <a:close/>
                </a:path>
                <a:path w="334645" h="330200">
                  <a:moveTo>
                    <a:pt x="17754" y="75679"/>
                  </a:moveTo>
                  <a:lnTo>
                    <a:pt x="13751" y="99055"/>
                  </a:lnTo>
                  <a:lnTo>
                    <a:pt x="9458" y="120969"/>
                  </a:lnTo>
                  <a:lnTo>
                    <a:pt x="4874" y="141417"/>
                  </a:lnTo>
                  <a:lnTo>
                    <a:pt x="0" y="160400"/>
                  </a:lnTo>
                  <a:lnTo>
                    <a:pt x="9372" y="162407"/>
                  </a:lnTo>
                  <a:lnTo>
                    <a:pt x="17081" y="164528"/>
                  </a:lnTo>
                  <a:lnTo>
                    <a:pt x="23101" y="166763"/>
                  </a:lnTo>
                  <a:lnTo>
                    <a:pt x="28168" y="144305"/>
                  </a:lnTo>
                  <a:lnTo>
                    <a:pt x="32648" y="122478"/>
                  </a:lnTo>
                  <a:lnTo>
                    <a:pt x="36542" y="101280"/>
                  </a:lnTo>
                  <a:lnTo>
                    <a:pt x="39852" y="80708"/>
                  </a:lnTo>
                  <a:lnTo>
                    <a:pt x="17754" y="756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9" name="object 111">
              <a:extLst>
                <a:ext uri="{FF2B5EF4-FFF2-40B4-BE49-F238E27FC236}">
                  <a16:creationId xmlns:a16="http://schemas.microsoft.com/office/drawing/2014/main" xmlns="" id="{F50BE66F-6C46-4AF0-B4A8-319C345C5401}"/>
                </a:ext>
              </a:extLst>
            </p:cNvPr>
            <p:cNvSpPr/>
            <p:nvPr/>
          </p:nvSpPr>
          <p:spPr>
            <a:xfrm>
              <a:off x="8617864" y="4401730"/>
              <a:ext cx="169545" cy="278130"/>
            </a:xfrm>
            <a:custGeom>
              <a:avLst/>
              <a:gdLst/>
              <a:ahLst/>
              <a:cxnLst/>
              <a:rect l="l" t="t" r="r" b="b"/>
              <a:pathLst>
                <a:path w="169545" h="278129">
                  <a:moveTo>
                    <a:pt x="75399" y="0"/>
                  </a:moveTo>
                  <a:lnTo>
                    <a:pt x="57214" y="897"/>
                  </a:lnTo>
                  <a:lnTo>
                    <a:pt x="40262" y="3592"/>
                  </a:lnTo>
                  <a:lnTo>
                    <a:pt x="24543" y="8084"/>
                  </a:lnTo>
                  <a:lnTo>
                    <a:pt x="10058" y="14376"/>
                  </a:lnTo>
                  <a:lnTo>
                    <a:pt x="10058" y="60655"/>
                  </a:lnTo>
                  <a:lnTo>
                    <a:pt x="22892" y="52920"/>
                  </a:lnTo>
                  <a:lnTo>
                    <a:pt x="35925" y="47396"/>
                  </a:lnTo>
                  <a:lnTo>
                    <a:pt x="49152" y="44081"/>
                  </a:lnTo>
                  <a:lnTo>
                    <a:pt x="62572" y="42976"/>
                  </a:lnTo>
                  <a:lnTo>
                    <a:pt x="80699" y="45122"/>
                  </a:lnTo>
                  <a:lnTo>
                    <a:pt x="93645" y="51557"/>
                  </a:lnTo>
                  <a:lnTo>
                    <a:pt x="101411" y="62280"/>
                  </a:lnTo>
                  <a:lnTo>
                    <a:pt x="104000" y="77292"/>
                  </a:lnTo>
                  <a:lnTo>
                    <a:pt x="100621" y="93225"/>
                  </a:lnTo>
                  <a:lnTo>
                    <a:pt x="90482" y="104603"/>
                  </a:lnTo>
                  <a:lnTo>
                    <a:pt x="73583" y="111428"/>
                  </a:lnTo>
                  <a:lnTo>
                    <a:pt x="49923" y="113703"/>
                  </a:lnTo>
                  <a:lnTo>
                    <a:pt x="27914" y="113703"/>
                  </a:lnTo>
                  <a:lnTo>
                    <a:pt x="27914" y="156857"/>
                  </a:lnTo>
                  <a:lnTo>
                    <a:pt x="51828" y="156857"/>
                  </a:lnTo>
                  <a:lnTo>
                    <a:pt x="65337" y="157486"/>
                  </a:lnTo>
                  <a:lnTo>
                    <a:pt x="103232" y="172502"/>
                  </a:lnTo>
                  <a:lnTo>
                    <a:pt x="112153" y="196037"/>
                  </a:lnTo>
                  <a:lnTo>
                    <a:pt x="111318" y="204781"/>
                  </a:lnTo>
                  <a:lnTo>
                    <a:pt x="83116" y="232170"/>
                  </a:lnTo>
                  <a:lnTo>
                    <a:pt x="62750" y="234683"/>
                  </a:lnTo>
                  <a:lnTo>
                    <a:pt x="45377" y="233427"/>
                  </a:lnTo>
                  <a:lnTo>
                    <a:pt x="29127" y="229660"/>
                  </a:lnTo>
                  <a:lnTo>
                    <a:pt x="14001" y="223378"/>
                  </a:lnTo>
                  <a:lnTo>
                    <a:pt x="0" y="214579"/>
                  </a:lnTo>
                  <a:lnTo>
                    <a:pt x="0" y="263982"/>
                  </a:lnTo>
                  <a:lnTo>
                    <a:pt x="13664" y="269968"/>
                  </a:lnTo>
                  <a:lnTo>
                    <a:pt x="29340" y="274246"/>
                  </a:lnTo>
                  <a:lnTo>
                    <a:pt x="47030" y="276815"/>
                  </a:lnTo>
                  <a:lnTo>
                    <a:pt x="66738" y="277672"/>
                  </a:lnTo>
                  <a:lnTo>
                    <a:pt x="88883" y="276329"/>
                  </a:lnTo>
                  <a:lnTo>
                    <a:pt x="126192" y="265585"/>
                  </a:lnTo>
                  <a:lnTo>
                    <a:pt x="162347" y="230482"/>
                  </a:lnTo>
                  <a:lnTo>
                    <a:pt x="169341" y="196380"/>
                  </a:lnTo>
                  <a:lnTo>
                    <a:pt x="168291" y="184373"/>
                  </a:lnTo>
                  <a:lnTo>
                    <a:pt x="143426" y="146180"/>
                  </a:lnTo>
                  <a:lnTo>
                    <a:pt x="107645" y="133464"/>
                  </a:lnTo>
                  <a:lnTo>
                    <a:pt x="107645" y="132587"/>
                  </a:lnTo>
                  <a:lnTo>
                    <a:pt x="131000" y="123379"/>
                  </a:lnTo>
                  <a:lnTo>
                    <a:pt x="147685" y="109277"/>
                  </a:lnTo>
                  <a:lnTo>
                    <a:pt x="157697" y="90279"/>
                  </a:lnTo>
                  <a:lnTo>
                    <a:pt x="161036" y="66382"/>
                  </a:lnTo>
                  <a:lnTo>
                    <a:pt x="159550" y="51631"/>
                  </a:lnTo>
                  <a:lnTo>
                    <a:pt x="137287" y="17589"/>
                  </a:lnTo>
                  <a:lnTo>
                    <a:pt x="93569" y="1098"/>
                  </a:lnTo>
                  <a:lnTo>
                    <a:pt x="753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0" name="object 112">
              <a:extLst>
                <a:ext uri="{FF2B5EF4-FFF2-40B4-BE49-F238E27FC236}">
                  <a16:creationId xmlns:a16="http://schemas.microsoft.com/office/drawing/2014/main" xmlns="" id="{78788A48-9176-4983-A0B6-6C52F853CEB2}"/>
                </a:ext>
              </a:extLst>
            </p:cNvPr>
            <p:cNvSpPr/>
            <p:nvPr/>
          </p:nvSpPr>
          <p:spPr>
            <a:xfrm>
              <a:off x="8800731" y="4406226"/>
              <a:ext cx="180975" cy="313055"/>
            </a:xfrm>
            <a:custGeom>
              <a:avLst/>
              <a:gdLst/>
              <a:ahLst/>
              <a:cxnLst/>
              <a:rect l="l" t="t" r="r" b="b"/>
              <a:pathLst>
                <a:path w="180975" h="313054">
                  <a:moveTo>
                    <a:pt x="180619" y="0"/>
                  </a:moveTo>
                  <a:lnTo>
                    <a:pt x="130009" y="0"/>
                  </a:lnTo>
                  <a:lnTo>
                    <a:pt x="0" y="313042"/>
                  </a:lnTo>
                  <a:lnTo>
                    <a:pt x="50101" y="313042"/>
                  </a:lnTo>
                  <a:lnTo>
                    <a:pt x="180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9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专利的实用性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6A21D9F-FC8C-4A72-AEE3-25CBB08F47D5}"/>
              </a:ext>
            </a:extLst>
          </p:cNvPr>
          <p:cNvSpPr txBox="1"/>
          <p:nvPr/>
        </p:nvSpPr>
        <p:spPr>
          <a:xfrm>
            <a:off x="761253" y="993775"/>
            <a:ext cx="8306547" cy="501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审查指南中几种常见的不具备实用性情况：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无再现性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违背自然规律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由自然条件限定的独有产品，依赖自然环境、无法复制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非治疗目的的外科手术方法，比如美容手术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无积极效果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涉及计算机程序的发明，“要求能够解决技术问题，并且能与计算机内部或者外部对象进行控制或处理”</a:t>
            </a:r>
            <a:endParaRPr lang="en-US" altLang="zh-CN" sz="240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050" name="Picture 2" descr="“审查指南”的图片搜索结果">
            <a:extLst>
              <a:ext uri="{FF2B5EF4-FFF2-40B4-BE49-F238E27FC236}">
                <a16:creationId xmlns:a16="http://schemas.microsoft.com/office/drawing/2014/main" xmlns="" id="{7224A57E-B445-4897-8D3E-FDE6A163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8699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7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3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中国专利类型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xmlns="" id="{4605AC59-5FFD-4339-90AF-363683EA3532}"/>
              </a:ext>
            </a:extLst>
          </p:cNvPr>
          <p:cNvGraphicFramePr>
            <a:graphicFrameLocks noGrp="1"/>
          </p:cNvGraphicFramePr>
          <p:nvPr/>
        </p:nvGraphicFramePr>
        <p:xfrm>
          <a:off x="761253" y="1298575"/>
          <a:ext cx="10782301" cy="4842035"/>
        </p:xfrm>
        <a:graphic>
          <a:graphicData uri="http://schemas.openxmlformats.org/drawingml/2006/table">
            <a:tbl>
              <a:tblPr/>
              <a:tblGrid>
                <a:gridCol w="1675724">
                  <a:extLst>
                    <a:ext uri="{9D8B030D-6E8A-4147-A177-3AD203B41FA5}">
                      <a16:colId xmlns:a16="http://schemas.microsoft.com/office/drawing/2014/main" xmlns="" val="1022129336"/>
                    </a:ext>
                  </a:extLst>
                </a:gridCol>
                <a:gridCol w="2660913">
                  <a:extLst>
                    <a:ext uri="{9D8B030D-6E8A-4147-A177-3AD203B41FA5}">
                      <a16:colId xmlns:a16="http://schemas.microsoft.com/office/drawing/2014/main" xmlns="" val="906329102"/>
                    </a:ext>
                  </a:extLst>
                </a:gridCol>
                <a:gridCol w="3405679">
                  <a:extLst>
                    <a:ext uri="{9D8B030D-6E8A-4147-A177-3AD203B41FA5}">
                      <a16:colId xmlns:a16="http://schemas.microsoft.com/office/drawing/2014/main" xmlns="" val="3885753725"/>
                    </a:ext>
                  </a:extLst>
                </a:gridCol>
                <a:gridCol w="3039985">
                  <a:extLst>
                    <a:ext uri="{9D8B030D-6E8A-4147-A177-3AD203B41FA5}">
                      <a16:colId xmlns:a16="http://schemas.microsoft.com/office/drawing/2014/main" xmlns="" val="4233390142"/>
                    </a:ext>
                  </a:extLst>
                </a:gridCol>
              </a:tblGrid>
              <a:tr h="937548">
                <a:tc>
                  <a:txBody>
                    <a:bodyPr/>
                    <a:lstStyle/>
                    <a:p>
                      <a:pPr algn="ctr"/>
                      <a:endParaRPr lang="en-US" sz="2000" b="1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发明专利</a:t>
                      </a:r>
                      <a:endParaRPr lang="en-US" sz="2400" b="1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实用新型专利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外观设计专利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5790829"/>
                  </a:ext>
                </a:extLst>
              </a:tr>
              <a:tr h="15786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保护对象</a:t>
                      </a:r>
                      <a:endParaRPr lang="en-US" sz="2400" b="1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产品</a:t>
                      </a:r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、</a:t>
                      </a:r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方法</a:t>
                      </a:r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或其改进</a:t>
                      </a:r>
                      <a:endParaRPr lang="en-US" sz="2000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产品</a:t>
                      </a:r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的形状、构造或其结合</a:t>
                      </a:r>
                      <a:endParaRPr lang="en-US" sz="2000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产品</a:t>
                      </a:r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的整体或者局部的形状、图案或其结合</a:t>
                      </a:r>
                      <a:r>
                        <a:rPr lang="en-US" altLang="zh-CN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</a:br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（以及色彩与形状、图案的结合）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7624254"/>
                  </a:ext>
                </a:extLst>
              </a:tr>
              <a:tr h="11628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保护期限</a:t>
                      </a:r>
                      <a:endParaRPr lang="en-US" sz="2400" b="1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自申请日起</a:t>
                      </a:r>
                      <a:r>
                        <a:rPr lang="en-US" altLang="zh-CN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20</a:t>
                      </a:r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年</a:t>
                      </a:r>
                      <a:endParaRPr lang="en-US" sz="2000" kern="1200">
                        <a:solidFill>
                          <a:srgbClr val="04A3C2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自申请日起</a:t>
                      </a:r>
                      <a:r>
                        <a:rPr lang="en-US" altLang="zh-CN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2000" kern="120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年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 dirty="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自申请日起</a:t>
                      </a:r>
                      <a:r>
                        <a:rPr lang="en-US" altLang="zh-CN" sz="2000" kern="1200" dirty="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15</a:t>
                      </a:r>
                      <a:r>
                        <a:rPr lang="zh-CN" altLang="en-US" sz="2000" kern="1200" dirty="0">
                          <a:solidFill>
                            <a:srgbClr val="04A3C2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年</a:t>
                      </a:r>
                      <a:r>
                        <a:rPr lang="zh-CN" altLang="en-US" sz="2000" kern="1200" dirty="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 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1225713"/>
                  </a:ext>
                </a:extLst>
              </a:tr>
              <a:tr h="11628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特点</a:t>
                      </a:r>
                      <a:endParaRPr lang="en-US" sz="2400" b="1" kern="1200">
                        <a:solidFill>
                          <a:prstClr val="black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保护时间长，授权难度大，授权周期长 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容易授权，授权周期短，保护期较短，专利权稳定性弱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indent="0" algn="l"/>
                      <a:r>
                        <a:rPr lang="zh-CN" altLang="en-US" sz="2000" kern="1200" dirty="0">
                          <a:solidFill>
                            <a:prstClr val="black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容易授权，授权周期短，但仅限于产品外观设计</a:t>
                      </a:r>
                    </a:p>
                  </a:txBody>
                  <a:tcPr marL="42832" marR="42832" marT="21416" marB="21416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59921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47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69BA5E6D-2E8E-844A-A0C9-20F29716AD84}"/>
              </a:ext>
            </a:extLst>
          </p:cNvPr>
          <p:cNvSpPr txBox="1">
            <a:spLocks/>
          </p:cNvSpPr>
          <p:nvPr/>
        </p:nvSpPr>
        <p:spPr>
          <a:xfrm>
            <a:off x="4427220" y="612457"/>
            <a:ext cx="307086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dirty="0">
                <a:solidFill>
                  <a:srgbClr val="000000"/>
                </a:solidFill>
                <a:latin typeface="Microsoft YaHei"/>
                <a:cs typeface="Microsoft YaHei"/>
              </a:rPr>
              <a:t>方法发</a:t>
            </a:r>
            <a:r>
              <a:rPr lang="zh-CN" altLang="en-US" spc="5" dirty="0">
                <a:solidFill>
                  <a:srgbClr val="000000"/>
                </a:solidFill>
                <a:latin typeface="Microsoft YaHei"/>
                <a:cs typeface="Microsoft YaHei"/>
              </a:rPr>
              <a:t>明</a:t>
            </a:r>
          </a:p>
        </p:txBody>
      </p:sp>
      <p:pic>
        <p:nvPicPr>
          <p:cNvPr id="3" name="object 8">
            <a:extLst>
              <a:ext uri="{FF2B5EF4-FFF2-40B4-BE49-F238E27FC236}">
                <a16:creationId xmlns:a16="http://schemas.microsoft.com/office/drawing/2014/main" xmlns="" id="{F22B7723-BD78-3085-BC72-F14B4F3E959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0279" y="2285365"/>
            <a:ext cx="1993392" cy="2293620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xmlns="" id="{0F54A1A4-4DE6-5AA4-B680-BD41BDCBBAA9}"/>
              </a:ext>
            </a:extLst>
          </p:cNvPr>
          <p:cNvGrpSpPr/>
          <p:nvPr/>
        </p:nvGrpSpPr>
        <p:grpSpPr>
          <a:xfrm>
            <a:off x="5763577" y="2335149"/>
            <a:ext cx="1925955" cy="2238375"/>
            <a:chOff x="4759071" y="2288667"/>
            <a:chExt cx="1925955" cy="223837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xmlns="" id="{C119C6F5-7CD1-1B42-96ED-9EB7714524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8596" y="2298192"/>
              <a:ext cx="1906524" cy="2218943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xmlns="" id="{76A9ECA0-C586-102C-0AA7-9EA1655849F8}"/>
                </a:ext>
              </a:extLst>
            </p:cNvPr>
            <p:cNvSpPr/>
            <p:nvPr/>
          </p:nvSpPr>
          <p:spPr>
            <a:xfrm>
              <a:off x="4759071" y="2288667"/>
              <a:ext cx="1925955" cy="2238375"/>
            </a:xfrm>
            <a:custGeom>
              <a:avLst/>
              <a:gdLst/>
              <a:ahLst/>
              <a:cxnLst/>
              <a:rect l="l" t="t" r="r" b="b"/>
              <a:pathLst>
                <a:path w="1925954" h="2238375">
                  <a:moveTo>
                    <a:pt x="1925574" y="2237993"/>
                  </a:moveTo>
                  <a:lnTo>
                    <a:pt x="0" y="2237993"/>
                  </a:lnTo>
                  <a:lnTo>
                    <a:pt x="0" y="0"/>
                  </a:lnTo>
                  <a:lnTo>
                    <a:pt x="1925574" y="0"/>
                  </a:lnTo>
                  <a:lnTo>
                    <a:pt x="1925574" y="4762"/>
                  </a:lnTo>
                  <a:lnTo>
                    <a:pt x="9525" y="4762"/>
                  </a:lnTo>
                  <a:lnTo>
                    <a:pt x="4762" y="9524"/>
                  </a:lnTo>
                  <a:lnTo>
                    <a:pt x="9525" y="9524"/>
                  </a:lnTo>
                  <a:lnTo>
                    <a:pt x="9525" y="2228468"/>
                  </a:lnTo>
                  <a:lnTo>
                    <a:pt x="4762" y="2228468"/>
                  </a:lnTo>
                  <a:lnTo>
                    <a:pt x="9525" y="2233231"/>
                  </a:lnTo>
                  <a:lnTo>
                    <a:pt x="1925574" y="2233231"/>
                  </a:lnTo>
                  <a:lnTo>
                    <a:pt x="1925574" y="2237993"/>
                  </a:lnTo>
                  <a:close/>
                </a:path>
                <a:path w="1925954" h="2238375">
                  <a:moveTo>
                    <a:pt x="9525" y="9524"/>
                  </a:moveTo>
                  <a:lnTo>
                    <a:pt x="4762" y="9524"/>
                  </a:lnTo>
                  <a:lnTo>
                    <a:pt x="9525" y="4762"/>
                  </a:lnTo>
                  <a:lnTo>
                    <a:pt x="9525" y="9524"/>
                  </a:lnTo>
                  <a:close/>
                </a:path>
                <a:path w="1925954" h="2238375">
                  <a:moveTo>
                    <a:pt x="1916049" y="9524"/>
                  </a:moveTo>
                  <a:lnTo>
                    <a:pt x="9525" y="9524"/>
                  </a:lnTo>
                  <a:lnTo>
                    <a:pt x="9525" y="4762"/>
                  </a:lnTo>
                  <a:lnTo>
                    <a:pt x="1916049" y="4762"/>
                  </a:lnTo>
                  <a:lnTo>
                    <a:pt x="1916049" y="9524"/>
                  </a:lnTo>
                  <a:close/>
                </a:path>
                <a:path w="1925954" h="2238375">
                  <a:moveTo>
                    <a:pt x="1916049" y="2233231"/>
                  </a:moveTo>
                  <a:lnTo>
                    <a:pt x="1916049" y="4762"/>
                  </a:lnTo>
                  <a:lnTo>
                    <a:pt x="1920811" y="9524"/>
                  </a:lnTo>
                  <a:lnTo>
                    <a:pt x="1925574" y="9524"/>
                  </a:lnTo>
                  <a:lnTo>
                    <a:pt x="1925574" y="2228468"/>
                  </a:lnTo>
                  <a:lnTo>
                    <a:pt x="1920811" y="2228468"/>
                  </a:lnTo>
                  <a:lnTo>
                    <a:pt x="1916049" y="2233231"/>
                  </a:lnTo>
                  <a:close/>
                </a:path>
                <a:path w="1925954" h="2238375">
                  <a:moveTo>
                    <a:pt x="1925574" y="9524"/>
                  </a:moveTo>
                  <a:lnTo>
                    <a:pt x="1920811" y="9524"/>
                  </a:lnTo>
                  <a:lnTo>
                    <a:pt x="1916049" y="4762"/>
                  </a:lnTo>
                  <a:lnTo>
                    <a:pt x="1925574" y="4762"/>
                  </a:lnTo>
                  <a:lnTo>
                    <a:pt x="1925574" y="9524"/>
                  </a:lnTo>
                  <a:close/>
                </a:path>
                <a:path w="1925954" h="2238375">
                  <a:moveTo>
                    <a:pt x="9525" y="2233231"/>
                  </a:moveTo>
                  <a:lnTo>
                    <a:pt x="4762" y="2228468"/>
                  </a:lnTo>
                  <a:lnTo>
                    <a:pt x="9525" y="2228468"/>
                  </a:lnTo>
                  <a:lnTo>
                    <a:pt x="9525" y="2233231"/>
                  </a:lnTo>
                  <a:close/>
                </a:path>
                <a:path w="1925954" h="2238375">
                  <a:moveTo>
                    <a:pt x="1916049" y="2233231"/>
                  </a:moveTo>
                  <a:lnTo>
                    <a:pt x="9525" y="2233231"/>
                  </a:lnTo>
                  <a:lnTo>
                    <a:pt x="9525" y="2228468"/>
                  </a:lnTo>
                  <a:lnTo>
                    <a:pt x="1916049" y="2228468"/>
                  </a:lnTo>
                  <a:lnTo>
                    <a:pt x="1916049" y="2233231"/>
                  </a:lnTo>
                  <a:close/>
                </a:path>
                <a:path w="1925954" h="2238375">
                  <a:moveTo>
                    <a:pt x="1925574" y="2233231"/>
                  </a:moveTo>
                  <a:lnTo>
                    <a:pt x="1916049" y="2233231"/>
                  </a:lnTo>
                  <a:lnTo>
                    <a:pt x="1920811" y="2228468"/>
                  </a:lnTo>
                  <a:lnTo>
                    <a:pt x="1925574" y="2228468"/>
                  </a:lnTo>
                  <a:lnTo>
                    <a:pt x="1925574" y="2233231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CCFAB129-D97E-5052-9FE1-FBF9B414E0C2}"/>
              </a:ext>
            </a:extLst>
          </p:cNvPr>
          <p:cNvSpPr txBox="1"/>
          <p:nvPr/>
        </p:nvSpPr>
        <p:spPr>
          <a:xfrm>
            <a:off x="3548824" y="5027930"/>
            <a:ext cx="63550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YaHei"/>
                <a:cs typeface="Microsoft YaHei"/>
              </a:rPr>
              <a:t>专利号：US</a:t>
            </a:r>
            <a:r>
              <a:rPr sz="1800" spc="-5" dirty="0">
                <a:latin typeface="Microsoft YaHei"/>
                <a:cs typeface="Microsoft YaHei"/>
              </a:rPr>
              <a:t>525545</a:t>
            </a:r>
            <a:r>
              <a:rPr sz="1800" dirty="0">
                <a:latin typeface="Microsoft YaHei"/>
                <a:cs typeface="Microsoft YaHei"/>
              </a:rPr>
              <a:t>2</a:t>
            </a: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Microsoft YaHei"/>
                <a:cs typeface="Microsoft YaHei"/>
              </a:rPr>
              <a:t>题目</a:t>
            </a:r>
            <a:r>
              <a:rPr sz="1800" spc="-5" dirty="0">
                <a:latin typeface="Microsoft YaHei"/>
                <a:cs typeface="Microsoft YaHei"/>
              </a:rPr>
              <a:t>：Method</a:t>
            </a:r>
            <a:r>
              <a:rPr sz="1800" dirty="0">
                <a:latin typeface="Microsoft YaHei"/>
                <a:cs typeface="Microsoft YaHei"/>
              </a:rPr>
              <a:t> and </a:t>
            </a:r>
            <a:r>
              <a:rPr sz="1800" spc="-5" dirty="0">
                <a:latin typeface="Microsoft YaHei"/>
                <a:cs typeface="Microsoft YaHei"/>
              </a:rPr>
              <a:t>means</a:t>
            </a:r>
            <a:r>
              <a:rPr sz="1800" spc="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for </a:t>
            </a:r>
            <a:r>
              <a:rPr sz="1800" spc="-10" dirty="0">
                <a:latin typeface="Microsoft YaHei"/>
                <a:cs typeface="Microsoft YaHei"/>
              </a:rPr>
              <a:t>creating</a:t>
            </a:r>
            <a:r>
              <a:rPr sz="1800" spc="5" dirty="0">
                <a:latin typeface="Microsoft YaHei"/>
                <a:cs typeface="Microsoft YaHei"/>
              </a:rPr>
              <a:t> </a:t>
            </a:r>
            <a:r>
              <a:rPr sz="1800" spc="-5" dirty="0">
                <a:latin typeface="Microsoft YaHei"/>
                <a:cs typeface="Microsoft YaHei"/>
              </a:rPr>
              <a:t>anti-gravity</a:t>
            </a:r>
            <a:r>
              <a:rPr sz="1800" dirty="0">
                <a:latin typeface="Microsoft YaHei"/>
                <a:cs typeface="Microsoft YaHei"/>
              </a:rPr>
              <a:t> illusion </a:t>
            </a:r>
            <a:r>
              <a:rPr sz="1800" spc="-51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发明人</a:t>
            </a:r>
            <a:r>
              <a:rPr sz="1800" spc="-5" dirty="0">
                <a:latin typeface="Microsoft YaHei"/>
                <a:cs typeface="Microsoft YaHei"/>
              </a:rPr>
              <a:t>：Michael Jackson</a:t>
            </a:r>
            <a:endParaRPr sz="1800" dirty="0">
              <a:latin typeface="Microsoft YaHei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73522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FA905CFE-F333-0E9E-C280-258BA8A4833D}"/>
              </a:ext>
            </a:extLst>
          </p:cNvPr>
          <p:cNvSpPr txBox="1">
            <a:spLocks/>
          </p:cNvSpPr>
          <p:nvPr/>
        </p:nvSpPr>
        <p:spPr>
          <a:xfrm>
            <a:off x="4711700" y="602297"/>
            <a:ext cx="308102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dirty="0">
                <a:solidFill>
                  <a:srgbClr val="000000"/>
                </a:solidFill>
                <a:latin typeface="Microsoft YaHei"/>
                <a:cs typeface="Microsoft YaHei"/>
              </a:rPr>
              <a:t>外观设</a:t>
            </a:r>
            <a:r>
              <a:rPr lang="zh-CN" altLang="en-US" spc="5" dirty="0">
                <a:solidFill>
                  <a:srgbClr val="000000"/>
                </a:solidFill>
                <a:latin typeface="Microsoft YaHei"/>
                <a:cs typeface="Microsoft YaHei"/>
              </a:rPr>
              <a:t>计</a:t>
            </a: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xmlns="" id="{5ACCE385-C9D6-2390-2B8B-E6D48DED8E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0052" y="2515489"/>
            <a:ext cx="2776727" cy="1833372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xmlns="" id="{D584C4C1-7588-798D-D047-13A9E548B1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9299" y="2411095"/>
            <a:ext cx="2468880" cy="1830324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xmlns="" id="{E2E1FFA2-35CA-135C-2D99-913D64F6B384}"/>
              </a:ext>
            </a:extLst>
          </p:cNvPr>
          <p:cNvSpPr txBox="1"/>
          <p:nvPr/>
        </p:nvSpPr>
        <p:spPr>
          <a:xfrm>
            <a:off x="2821304" y="4681220"/>
            <a:ext cx="6168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33195" algn="l"/>
              </a:tabLst>
            </a:pPr>
            <a:r>
              <a:rPr sz="1800" dirty="0">
                <a:latin typeface="Microsoft YaHei"/>
                <a:cs typeface="Microsoft YaHei"/>
              </a:rPr>
              <a:t>专利号： US	</a:t>
            </a:r>
            <a:r>
              <a:rPr sz="1800" spc="-5" dirty="0">
                <a:latin typeface="Microsoft YaHei"/>
                <a:cs typeface="Microsoft YaHei"/>
              </a:rPr>
              <a:t>D599372</a:t>
            </a:r>
            <a:endParaRPr sz="1800" dirty="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  <a:tabLst>
                <a:tab pos="901700" algn="l"/>
              </a:tabLst>
            </a:pPr>
            <a:r>
              <a:rPr sz="1800" dirty="0">
                <a:latin typeface="Microsoft YaHei"/>
                <a:cs typeface="Microsoft YaHei"/>
              </a:rPr>
              <a:t>题目：	</a:t>
            </a:r>
            <a:r>
              <a:rPr sz="1800" spc="-5" dirty="0">
                <a:latin typeface="Microsoft YaHei"/>
                <a:cs typeface="Microsoft YaHei"/>
              </a:rPr>
              <a:t>Graphical</a:t>
            </a:r>
            <a:r>
              <a:rPr sz="1800" dirty="0">
                <a:latin typeface="Microsoft YaHei"/>
                <a:cs typeface="Microsoft YaHei"/>
              </a:rPr>
              <a:t> </a:t>
            </a:r>
            <a:r>
              <a:rPr sz="1800" spc="-5" dirty="0">
                <a:latin typeface="Microsoft YaHei"/>
                <a:cs typeface="Microsoft YaHei"/>
              </a:rPr>
              <a:t>user</a:t>
            </a:r>
            <a:r>
              <a:rPr sz="1800" dirty="0">
                <a:latin typeface="Microsoft YaHei"/>
                <a:cs typeface="Microsoft YaHei"/>
              </a:rPr>
              <a:t> interface for a </a:t>
            </a:r>
            <a:r>
              <a:rPr sz="1800" spc="-5" dirty="0">
                <a:latin typeface="Microsoft YaHei"/>
                <a:cs typeface="Microsoft YaHei"/>
              </a:rPr>
              <a:t>display</a:t>
            </a:r>
            <a:r>
              <a:rPr sz="1800" dirty="0">
                <a:latin typeface="Microsoft YaHei"/>
                <a:cs typeface="Microsoft YaHei"/>
              </a:rPr>
              <a:t> </a:t>
            </a:r>
            <a:r>
              <a:rPr sz="1800" spc="-10" dirty="0">
                <a:latin typeface="Microsoft YaHei"/>
                <a:cs typeface="Microsoft YaHei"/>
              </a:rPr>
              <a:t>screen</a:t>
            </a:r>
            <a:r>
              <a:rPr sz="1800" dirty="0">
                <a:latin typeface="Microsoft YaHei"/>
                <a:cs typeface="Microsoft YaHei"/>
              </a:rPr>
              <a:t> </a:t>
            </a:r>
            <a:r>
              <a:rPr sz="1800" spc="-20" dirty="0">
                <a:latin typeface="Microsoft YaHei"/>
                <a:cs typeface="Microsoft YaHei"/>
              </a:rPr>
              <a:t>of</a:t>
            </a:r>
            <a:r>
              <a:rPr sz="1800" dirty="0">
                <a:latin typeface="Microsoft YaHei"/>
                <a:cs typeface="Microsoft YaHei"/>
              </a:rPr>
              <a:t> a </a:t>
            </a:r>
            <a:r>
              <a:rPr sz="1800" spc="-515" dirty="0">
                <a:latin typeface="Microsoft YaHei"/>
                <a:cs typeface="Microsoft YaHei"/>
              </a:rPr>
              <a:t> </a:t>
            </a:r>
            <a:r>
              <a:rPr sz="1800" spc="-5" dirty="0">
                <a:latin typeface="Microsoft YaHei"/>
                <a:cs typeface="Microsoft YaHei"/>
              </a:rPr>
              <a:t>communications terminal</a:t>
            </a:r>
            <a:endParaRPr sz="18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Microsoft YaHei"/>
                <a:cs typeface="Microsoft YaHei"/>
              </a:rPr>
              <a:t>申请人：</a:t>
            </a:r>
            <a:r>
              <a:rPr sz="1800" spc="-40" dirty="0">
                <a:latin typeface="Microsoft YaHei"/>
                <a:cs typeface="Microsoft YaHei"/>
              </a:rPr>
              <a:t> </a:t>
            </a:r>
            <a:r>
              <a:rPr sz="1800" spc="-5" dirty="0">
                <a:latin typeface="Microsoft YaHei"/>
                <a:cs typeface="Microsoft YaHei"/>
              </a:rPr>
              <a:t>Google</a:t>
            </a:r>
            <a:r>
              <a:rPr sz="1800" spc="-3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Inc</a:t>
            </a:r>
          </a:p>
        </p:txBody>
      </p:sp>
    </p:spTree>
    <p:extLst>
      <p:ext uri="{BB962C8B-B14F-4D97-AF65-F5344CB8AC3E}">
        <p14:creationId xmlns:p14="http://schemas.microsoft.com/office/powerpoint/2010/main" val="176366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0CD43AE-F6B9-BA8E-BC7A-D6ACE8A0D0E5}"/>
              </a:ext>
            </a:extLst>
          </p:cNvPr>
          <p:cNvSpPr/>
          <p:nvPr/>
        </p:nvSpPr>
        <p:spPr>
          <a:xfrm>
            <a:off x="761254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专利文献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8C90BE9-99A7-684C-76A2-070D7FD7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17" y="1069975"/>
            <a:ext cx="4910083" cy="6362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7A8379E-306F-A81C-5C92-E3992C304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19" y="1069975"/>
            <a:ext cx="4910083" cy="6343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4542BD6-2E72-67E2-BA7A-1BC16D50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316" y="2574856"/>
            <a:ext cx="4910081" cy="6531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201AF96-E105-B4C6-6EEE-2AF2F7C6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316" y="3946456"/>
            <a:ext cx="4910084" cy="6515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55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9CBB3C3-5B69-4060-BC70-20D871AFD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798" y="1752600"/>
            <a:ext cx="4907790" cy="5111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9EDD263-7D18-4FEF-848B-BAC428792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39"/>
          <a:stretch/>
        </p:blipFill>
        <p:spPr>
          <a:xfrm>
            <a:off x="1295400" y="1752600"/>
            <a:ext cx="4910081" cy="548957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98706D7-35EA-41E0-B8E0-2AB76ACD7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98" y="859990"/>
            <a:ext cx="4910081" cy="6029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0D0DFCE-471A-4D09-AF3B-C1DF396B0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859990"/>
            <a:ext cx="4910081" cy="6004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83F020B-080C-4306-8D58-F78FA2483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109" y="482613"/>
            <a:ext cx="4910081" cy="6089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5BB44C4-A7E1-4922-B8DF-E1309CADC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652" y="482613"/>
            <a:ext cx="4910081" cy="6262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33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3" y="353987"/>
            <a:ext cx="4869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54">
              <a:defRPr/>
            </a:pPr>
            <a:r>
              <a:rPr lang="zh-CN" alt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著录项目：最常用的检索入口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A8FF4E8-85D4-4C6B-9499-F05DB2B1A146}"/>
              </a:ext>
            </a:extLst>
          </p:cNvPr>
          <p:cNvSpPr txBox="1">
            <a:spLocks/>
          </p:cNvSpPr>
          <p:nvPr/>
        </p:nvSpPr>
        <p:spPr>
          <a:xfrm>
            <a:off x="761255" y="1179462"/>
            <a:ext cx="9785167" cy="10388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/>
              </a:rPr>
              <a:t>著录项目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/>
              </a:rPr>
              <a:t>是刊在</a:t>
            </a:r>
            <a:r>
              <a:rPr lang="zh-CN" altLang="en-US" sz="2000" dirty="0">
                <a:ea typeface="思源黑体 CN Medium" panose="020B0600000000000000" pitchFamily="34" charset="-122"/>
              </a:rPr>
              <a:t>专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/>
              </a:rPr>
              <a:t>利说明书扉页上的专利信息特征，通常由一套国际公认数据识别代码（</a:t>
            </a:r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/>
              </a:rPr>
              <a:t>INID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/>
              </a:rPr>
              <a:t>码）表示</a:t>
            </a:r>
            <a:endParaRPr lang="en-US" altLang="zh-CN" sz="200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微软雅黑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xmlns="" id="{1F2A9C82-8068-4341-973D-48DFFF1498FE}"/>
              </a:ext>
            </a:extLst>
          </p:cNvPr>
          <p:cNvGraphicFramePr>
            <a:graphicFrameLocks noGrp="1"/>
          </p:cNvGraphicFramePr>
          <p:nvPr/>
        </p:nvGraphicFramePr>
        <p:xfrm>
          <a:off x="761254" y="1939101"/>
          <a:ext cx="10802174" cy="44781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16293">
                  <a:extLst>
                    <a:ext uri="{9D8B030D-6E8A-4147-A177-3AD203B41FA5}">
                      <a16:colId xmlns:a16="http://schemas.microsoft.com/office/drawing/2014/main" xmlns="" val="2259064321"/>
                    </a:ext>
                  </a:extLst>
                </a:gridCol>
                <a:gridCol w="2457015">
                  <a:extLst>
                    <a:ext uri="{9D8B030D-6E8A-4147-A177-3AD203B41FA5}">
                      <a16:colId xmlns:a16="http://schemas.microsoft.com/office/drawing/2014/main" xmlns="" val="2012711663"/>
                    </a:ext>
                  </a:extLst>
                </a:gridCol>
                <a:gridCol w="2407996">
                  <a:extLst>
                    <a:ext uri="{9D8B030D-6E8A-4147-A177-3AD203B41FA5}">
                      <a16:colId xmlns:a16="http://schemas.microsoft.com/office/drawing/2014/main" xmlns="" val="2714429373"/>
                    </a:ext>
                  </a:extLst>
                </a:gridCol>
                <a:gridCol w="2160435">
                  <a:extLst>
                    <a:ext uri="{9D8B030D-6E8A-4147-A177-3AD203B41FA5}">
                      <a16:colId xmlns:a16="http://schemas.microsoft.com/office/drawing/2014/main" xmlns="" val="154269210"/>
                    </a:ext>
                  </a:extLst>
                </a:gridCol>
                <a:gridCol w="2160435">
                  <a:extLst>
                    <a:ext uri="{9D8B030D-6E8A-4147-A177-3AD203B41FA5}">
                      <a16:colId xmlns:a16="http://schemas.microsoft.com/office/drawing/2014/main" xmlns="" val="3851601908"/>
                    </a:ext>
                  </a:extLst>
                </a:gridCol>
              </a:tblGrid>
              <a:tr h="671087">
                <a:tc gridSpan="5">
                  <a:txBody>
                    <a:bodyPr/>
                    <a:lstStyle/>
                    <a:p>
                      <a:pPr algn="ctr"/>
                      <a:r>
                        <a:rPr lang="zh-CN" altLang="en-US" sz="2400" kern="1200" dirty="0">
                          <a:solidFill>
                            <a:schemeClr val="bg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著录项目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9495662"/>
                  </a:ext>
                </a:extLst>
              </a:tr>
              <a:tr h="14065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号码类型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申请号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CN958100463.6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公开号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US2006/0099151A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公告号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EP1025426B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优先权号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JP2009-074054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2176550336"/>
                  </a:ext>
                </a:extLst>
              </a:tr>
              <a:tr h="7642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代码类型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IPC</a:t>
                      </a:r>
                      <a:b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b="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A01B5/02</a:t>
                      </a:r>
                      <a:endParaRPr lang="zh-CN" altLang="en-US" sz="2000" b="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CPC</a:t>
                      </a:r>
                      <a:b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b="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313/529</a:t>
                      </a:r>
                      <a:endParaRPr lang="zh-CN" altLang="en-US" sz="2000" b="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FI</a:t>
                      </a:r>
                      <a:b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b="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H04N5/14.M</a:t>
                      </a:r>
                      <a:endParaRPr lang="zh-CN" altLang="en-US" sz="2000" b="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USPC</a:t>
                      </a:r>
                      <a:br>
                        <a:rPr lang="en-US" altLang="zh-CN" sz="2000" b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en-US" altLang="zh-CN" sz="2000" b="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Y02E10/50</a:t>
                      </a:r>
                      <a:endParaRPr lang="zh-CN" altLang="en-US" sz="2000" b="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1897040345"/>
                  </a:ext>
                </a:extLst>
              </a:tr>
              <a:tr h="9652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文本类型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申请人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zh-CN" altLang="en-US" sz="190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华为技术有限公司</a:t>
                      </a:r>
                      <a:endParaRPr lang="zh-CN" altLang="en-US" sz="200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发明人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zh-CN" altLang="en-US" sz="190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张三</a:t>
                      </a:r>
                      <a:endParaRPr lang="zh-CN" altLang="en-US" sz="200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专利名称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zh-CN" altLang="en-US" sz="190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移动通信系统</a:t>
                      </a:r>
                      <a:r>
                        <a:rPr lang="en-US" altLang="zh-CN" sz="190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…</a:t>
                      </a:r>
                      <a:endParaRPr lang="zh-CN" altLang="en-US" sz="200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代理人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/>
                      </a:r>
                      <a:br>
                        <a:rPr lang="en-US" altLang="zh-CN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</a:br>
                      <a:r>
                        <a:rPr lang="zh-CN" altLang="en-US" sz="1900" i="1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李四</a:t>
                      </a:r>
                      <a:endParaRPr lang="zh-CN" altLang="en-US" sz="2000" i="1" kern="1200" dirty="0">
                        <a:solidFill>
                          <a:schemeClr val="tx1"/>
                        </a:solidFill>
                        <a:latin typeface="+mn-lt"/>
                        <a:ea typeface="思源黑体 CN Medium" panose="020B0600000000000000" pitchFamily="34" charset="-122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2617143558"/>
                  </a:ext>
                </a:extLst>
              </a:tr>
              <a:tr h="67108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日期类型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申请日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公开日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授权日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+mn-lt"/>
                          <a:ea typeface="思源黑体 CN Medium" panose="020B0600000000000000" pitchFamily="34" charset="-122"/>
                          <a:cs typeface="+mn-cs"/>
                        </a:rPr>
                        <a:t>优先权日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xmlns="" val="52543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863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xmlns="" id="{76D63BC6-315F-D950-476A-C15A6150141D}"/>
              </a:ext>
            </a:extLst>
          </p:cNvPr>
          <p:cNvSpPr txBox="1">
            <a:spLocks/>
          </p:cNvSpPr>
          <p:nvPr/>
        </p:nvSpPr>
        <p:spPr>
          <a:xfrm>
            <a:off x="1272222" y="373379"/>
            <a:ext cx="233743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600" dirty="0">
                <a:solidFill>
                  <a:srgbClr val="000000"/>
                </a:solidFill>
                <a:latin typeface="Microsoft YaHei"/>
                <a:cs typeface="Microsoft YaHei"/>
              </a:rPr>
              <a:t>申请号编号规</a:t>
            </a:r>
            <a:r>
              <a:rPr lang="zh-CN" altLang="en-US" sz="2600" spc="5" dirty="0">
                <a:solidFill>
                  <a:srgbClr val="000000"/>
                </a:solidFill>
                <a:latin typeface="Microsoft YaHei"/>
                <a:cs typeface="Microsoft YaHei"/>
              </a:rPr>
              <a:t>则</a:t>
            </a:r>
            <a:endParaRPr lang="zh-CN" altLang="en-US" sz="2600" dirty="0">
              <a:latin typeface="Microsoft YaHei"/>
              <a:cs typeface="Microsoft YaHei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xmlns="" id="{8A380856-62BD-6709-6CB7-4B013C177849}"/>
              </a:ext>
            </a:extLst>
          </p:cNvPr>
          <p:cNvSpPr txBox="1"/>
          <p:nvPr/>
        </p:nvSpPr>
        <p:spPr>
          <a:xfrm>
            <a:off x="1177608" y="1087971"/>
            <a:ext cx="8003540" cy="252476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6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Microsoft YaHei"/>
                <a:cs typeface="Microsoft YaHei"/>
              </a:rPr>
              <a:t>常用两种</a:t>
            </a:r>
            <a:r>
              <a:rPr sz="2000" spc="5" dirty="0">
                <a:latin typeface="Microsoft YaHei"/>
                <a:cs typeface="Microsoft YaHei"/>
              </a:rPr>
              <a:t>：</a:t>
            </a:r>
            <a:endParaRPr sz="2000" dirty="0">
              <a:latin typeface="Microsoft YaHei"/>
              <a:cs typeface="Microsoft YaHei"/>
            </a:endParaRPr>
          </a:p>
          <a:p>
            <a:pPr marL="387350">
              <a:lnSpc>
                <a:spcPct val="100000"/>
              </a:lnSpc>
              <a:spcBef>
                <a:spcPts val="960"/>
              </a:spcBef>
              <a:tabLst>
                <a:tab pos="676910" algn="l"/>
              </a:tabLst>
            </a:pPr>
            <a:r>
              <a:rPr sz="2000" dirty="0">
                <a:latin typeface="Microsoft YaHei"/>
                <a:cs typeface="Microsoft YaHei"/>
              </a:rPr>
              <a:t>a	按年编号，即申请号由年代和当年申请序号组</a:t>
            </a:r>
            <a:r>
              <a:rPr sz="2000" spc="5" dirty="0">
                <a:latin typeface="Microsoft YaHei"/>
                <a:cs typeface="Microsoft YaHei"/>
              </a:rPr>
              <a:t>成</a:t>
            </a:r>
            <a:endParaRPr sz="2000" dirty="0">
              <a:latin typeface="Microsoft YaHei"/>
              <a:cs typeface="Microsoft YaHei"/>
            </a:endParaRPr>
          </a:p>
          <a:p>
            <a:pPr marL="12700" marR="5080" indent="299720">
              <a:lnSpc>
                <a:spcPct val="120000"/>
              </a:lnSpc>
              <a:spcBef>
                <a:spcPts val="480"/>
              </a:spcBef>
              <a:tabLst>
                <a:tab pos="623570" algn="l"/>
              </a:tabLst>
            </a:pPr>
            <a:r>
              <a:rPr sz="2000" dirty="0">
                <a:latin typeface="Microsoft YaHei"/>
                <a:cs typeface="Microsoft YaHei"/>
              </a:rPr>
              <a:t>b	连续编号，即申请号的组成仅为连续编排的序号：包括按总顺序编 号和多年循环编号</a:t>
            </a:r>
            <a:r>
              <a:rPr sz="2000" spc="-5" dirty="0">
                <a:latin typeface="Microsoft YaHei"/>
                <a:cs typeface="Microsoft YaHei"/>
              </a:rPr>
              <a:t>，:</a:t>
            </a:r>
            <a:r>
              <a:rPr sz="2000" dirty="0">
                <a:latin typeface="Microsoft YaHei"/>
                <a:cs typeface="Microsoft YaHei"/>
              </a:rPr>
              <a:t>如美国采用多年循环编号（后面有详述</a:t>
            </a:r>
            <a:r>
              <a:rPr sz="2000" spc="5" dirty="0">
                <a:latin typeface="Microsoft YaHei"/>
                <a:cs typeface="Microsoft YaHei"/>
              </a:rPr>
              <a:t>）</a:t>
            </a:r>
            <a:endParaRPr sz="20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23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Microsoft YaHei"/>
                <a:cs typeface="Microsoft YaHei"/>
              </a:rPr>
              <a:t>中国专利的申请号采用按年编号，即申请号由年代和当年申请序号组</a:t>
            </a:r>
            <a:r>
              <a:rPr sz="2000" spc="5" dirty="0">
                <a:latin typeface="Microsoft YaHei"/>
                <a:cs typeface="Microsoft YaHei"/>
              </a:rPr>
              <a:t>成</a:t>
            </a:r>
            <a:endParaRPr sz="2000" dirty="0">
              <a:latin typeface="Microsoft YaHei"/>
              <a:cs typeface="Microsoft YaHei"/>
            </a:endParaRP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xmlns="" id="{09FB65EC-5D77-2A98-0B4B-EFF6D69BE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088123"/>
              </p:ext>
            </p:extLst>
          </p:nvPr>
        </p:nvGraphicFramePr>
        <p:xfrm>
          <a:off x="1238568" y="3788371"/>
          <a:ext cx="7881620" cy="25495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4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49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规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则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申请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号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0162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解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读</a:t>
                      </a:r>
                      <a:endParaRPr sz="14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075">
                <a:tc>
                  <a:txBody>
                    <a:bodyPr/>
                    <a:lstStyle/>
                    <a:p>
                      <a:pPr marL="91440" marR="167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Microsoft YaHei"/>
                          <a:cs typeface="Microsoft YaHei"/>
                        </a:rPr>
                        <a:t>2003年10月1日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之 </a:t>
                      </a:r>
                      <a:r>
                        <a:rPr sz="1400" spc="5" dirty="0">
                          <a:latin typeface="Microsoft YaHei"/>
                          <a:cs typeface="Microsoft YaHei"/>
                        </a:rPr>
                        <a:t>前</a:t>
                      </a:r>
                      <a:r>
                        <a:rPr sz="1400" spc="390" dirty="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sz="1400" spc="-5" dirty="0">
                          <a:latin typeface="Microsoft YaHei"/>
                          <a:cs typeface="Microsoft YaHei"/>
                        </a:rPr>
                        <a:t>-8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位数</a:t>
                      </a:r>
                      <a:r>
                        <a:rPr sz="1400" spc="5" dirty="0">
                          <a:latin typeface="Microsoft YaHei"/>
                          <a:cs typeface="Microsoft YaHei"/>
                        </a:rPr>
                        <a:t>字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5" dirty="0">
                          <a:latin typeface="Microsoft YaHei"/>
                          <a:cs typeface="Microsoft YaHei"/>
                        </a:rPr>
                        <a:t>CN95100463.6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Microsoft YaHei"/>
                          <a:cs typeface="Microsoft YaHei"/>
                        </a:rPr>
                        <a:t>公元年表示</a:t>
                      </a:r>
                      <a:r>
                        <a:rPr sz="1400" b="1" dirty="0">
                          <a:latin typeface="Microsoft YaHei"/>
                          <a:cs typeface="Microsoft YaHei"/>
                        </a:rPr>
                        <a:t>）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548005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969644" algn="l"/>
                          <a:tab pos="1336040" algn="l"/>
                          <a:tab pos="1651000" algn="l"/>
                          <a:tab pos="2530475" algn="l"/>
                        </a:tabLst>
                      </a:pP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CN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95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1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00463</a:t>
                      </a:r>
                      <a:r>
                        <a:rPr sz="1400" spc="-5" dirty="0">
                          <a:latin typeface="Microsoft YaHei"/>
                          <a:cs typeface="Microsoft YaHei"/>
                        </a:rPr>
                        <a:t>.	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6</a:t>
                      </a:r>
                      <a:endParaRPr sz="1400" dirty="0">
                        <a:latin typeface="Microsoft YaHei"/>
                        <a:cs typeface="Microsoft YaHei"/>
                      </a:endParaRPr>
                    </a:p>
                    <a:p>
                      <a:pPr marL="548005">
                        <a:lnSpc>
                          <a:spcPct val="100000"/>
                        </a:lnSpc>
                        <a:spcBef>
                          <a:spcPts val="334"/>
                        </a:spcBef>
                        <a:tabLst>
                          <a:tab pos="1061720" algn="l"/>
                          <a:tab pos="1659255" algn="l"/>
                          <a:tab pos="3345179" algn="l"/>
                        </a:tabLst>
                      </a:pP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中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国	</a:t>
                      </a:r>
                      <a:r>
                        <a:rPr sz="1400" b="1" spc="-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1995	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发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明</a:t>
                      </a:r>
                      <a:r>
                        <a:rPr sz="1400" b="1" spc="40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当年申请序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号	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计算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机</a:t>
                      </a:r>
                      <a:endParaRPr sz="14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2894965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b="1" spc="-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校验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码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075">
                <a:tc>
                  <a:txBody>
                    <a:bodyPr/>
                    <a:lstStyle/>
                    <a:p>
                      <a:pPr marL="91440" marR="167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spc="-5" dirty="0">
                          <a:latin typeface="Microsoft YaHei"/>
                          <a:cs typeface="Microsoft YaHei"/>
                        </a:rPr>
                        <a:t>2003年10月1日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之 后</a:t>
                      </a:r>
                      <a:r>
                        <a:rPr sz="1400" spc="-5" dirty="0">
                          <a:latin typeface="Microsoft YaHei"/>
                          <a:cs typeface="Microsoft YaHei"/>
                        </a:rPr>
                        <a:t>-12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位数</a:t>
                      </a:r>
                      <a:r>
                        <a:rPr sz="1400" spc="5" dirty="0">
                          <a:latin typeface="Microsoft YaHei"/>
                          <a:cs typeface="Microsoft YaHei"/>
                        </a:rPr>
                        <a:t>字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48005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969644" algn="l"/>
                          <a:tab pos="1544320" algn="l"/>
                          <a:tab pos="1859280" algn="l"/>
                          <a:tab pos="2947035" algn="l"/>
                        </a:tabLst>
                      </a:pP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CN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2007</a:t>
                      </a:r>
                      <a:r>
                        <a:rPr sz="1400" spc="-5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1</a:t>
                      </a:r>
                      <a:r>
                        <a:rPr sz="1400" dirty="0">
                          <a:latin typeface="Microsoft YaHei"/>
                          <a:cs typeface="Microsoft YaHei"/>
                        </a:rPr>
                        <a:t>	</a:t>
                      </a:r>
                      <a:r>
                        <a:rPr sz="14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0055212</a:t>
                      </a:r>
                      <a:r>
                        <a:rPr sz="1400" spc="-5" dirty="0">
                          <a:latin typeface="Microsoft YaHei"/>
                          <a:cs typeface="Microsoft YaHei"/>
                        </a:rPr>
                        <a:t>.	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YaHei"/>
                          <a:cs typeface="Microsoft YaHei"/>
                        </a:rPr>
                        <a:t>X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  <a:p>
                      <a:pPr marL="548005">
                        <a:lnSpc>
                          <a:spcPct val="100000"/>
                        </a:lnSpc>
                        <a:spcBef>
                          <a:spcPts val="334"/>
                        </a:spcBef>
                        <a:tabLst>
                          <a:tab pos="1061720" algn="l"/>
                          <a:tab pos="1659255" algn="l"/>
                          <a:tab pos="3345179" algn="l"/>
                        </a:tabLst>
                      </a:pP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中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国	</a:t>
                      </a:r>
                      <a:r>
                        <a:rPr sz="1400" b="1" spc="-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2007	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发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明</a:t>
                      </a:r>
                      <a:r>
                        <a:rPr sz="1400" b="1" spc="40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当年申请序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号	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计算</a:t>
                      </a:r>
                      <a:r>
                        <a:rPr sz="1400" b="1" spc="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机</a:t>
                      </a:r>
                      <a:endParaRPr sz="1400">
                        <a:latin typeface="Microsoft YaHei"/>
                        <a:cs typeface="Microsoft YaHei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2894965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b="1" spc="-5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校验</a:t>
                      </a:r>
                      <a:r>
                        <a:rPr sz="1400" b="1" dirty="0">
                          <a:solidFill>
                            <a:srgbClr val="FF6600"/>
                          </a:solidFill>
                          <a:latin typeface="Microsoft YaHei"/>
                          <a:cs typeface="Microsoft YaHei"/>
                        </a:rPr>
                        <a:t>码</a:t>
                      </a:r>
                      <a:endParaRPr sz="1400" dirty="0">
                        <a:latin typeface="Microsoft YaHei"/>
                        <a:cs typeface="Microsoft YaHei"/>
                      </a:endParaRPr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33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E3D9FDB-FE62-4A0F-9007-1802E3F7ABD3}"/>
              </a:ext>
            </a:extLst>
          </p:cNvPr>
          <p:cNvSpPr txBox="1"/>
          <p:nvPr/>
        </p:nvSpPr>
        <p:spPr>
          <a:xfrm>
            <a:off x="185550" y="1728286"/>
            <a:ext cx="209897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altLang="zh-CN" sz="2667" b="1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CONTENTS</a:t>
            </a:r>
            <a:endParaRPr lang="zh-CN" altLang="zh-CN" sz="2667" b="1">
              <a:solidFill>
                <a:prstClr val="black">
                  <a:lumMod val="65000"/>
                  <a:lumOff val="3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892084-8EA3-41F3-952F-A52F013A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7" y="2413636"/>
            <a:ext cx="1955800" cy="13038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D624300D-0394-4DEB-AEE7-72A59BE81FA1}"/>
              </a:ext>
            </a:extLst>
          </p:cNvPr>
          <p:cNvSpPr txBox="1"/>
          <p:nvPr/>
        </p:nvSpPr>
        <p:spPr>
          <a:xfrm>
            <a:off x="455507" y="667810"/>
            <a:ext cx="1588897" cy="9130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377">
              <a:defRPr/>
            </a:pPr>
            <a:r>
              <a:rPr lang="zh-CN" altLang="zh-CN" sz="5333" b="1">
                <a:solidFill>
                  <a:prstClr val="black">
                    <a:lumMod val="65000"/>
                    <a:lumOff val="3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目录</a:t>
            </a:r>
            <a:endParaRPr lang="zh-CN" altLang="en-US" sz="5333">
              <a:solidFill>
                <a:prstClr val="black">
                  <a:lumMod val="65000"/>
                  <a:lumOff val="35000"/>
                </a:prstClr>
              </a:solidFill>
              <a:latin typeface="Calibri Light"/>
              <a:ea typeface="微软雅黑 Light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77B4E704-EBC7-4402-BD1C-AB7F9D0375E1}"/>
              </a:ext>
            </a:extLst>
          </p:cNvPr>
          <p:cNvGrpSpPr/>
          <p:nvPr/>
        </p:nvGrpSpPr>
        <p:grpSpPr>
          <a:xfrm>
            <a:off x="6096001" y="1541011"/>
            <a:ext cx="3524673" cy="937818"/>
            <a:chOff x="4576445" y="947783"/>
            <a:chExt cx="2643505" cy="703364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6C951371-7E60-4BF1-91CD-AA3D1CD0C6DE}"/>
                </a:ext>
              </a:extLst>
            </p:cNvPr>
            <p:cNvSpPr txBox="1"/>
            <p:nvPr/>
          </p:nvSpPr>
          <p:spPr>
            <a:xfrm>
              <a:off x="5107636" y="984881"/>
              <a:ext cx="1523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zh-CN" altLang="en-US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专利基础知识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071C4D3F-1635-42D8-B290-247289AF4343}"/>
                </a:ext>
              </a:extLst>
            </p:cNvPr>
            <p:cNvSpPr/>
            <p:nvPr/>
          </p:nvSpPr>
          <p:spPr>
            <a:xfrm>
              <a:off x="5107636" y="1390499"/>
              <a:ext cx="2112314" cy="260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defTabSz="553706">
                <a:lnSpc>
                  <a:spcPts val="2133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9" name="图片 28" descr="patsnap ppt-20">
              <a:extLst>
                <a:ext uri="{FF2B5EF4-FFF2-40B4-BE49-F238E27FC236}">
                  <a16:creationId xmlns:a16="http://schemas.microsoft.com/office/drawing/2014/main" xmlns="" id="{19FFB410-D022-4FE0-986F-71DF32C1E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445" y="947783"/>
              <a:ext cx="440055" cy="4127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01B20F1-06E5-0882-A014-1F9B5FBCCE7B}"/>
              </a:ext>
            </a:extLst>
          </p:cNvPr>
          <p:cNvGrpSpPr/>
          <p:nvPr/>
        </p:nvGrpSpPr>
        <p:grpSpPr>
          <a:xfrm>
            <a:off x="6096001" y="3562500"/>
            <a:ext cx="3524673" cy="937818"/>
            <a:chOff x="4576445" y="947783"/>
            <a:chExt cx="2643505" cy="703364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31C4C0C3-1509-035E-31CC-B27CED4A1508}"/>
                </a:ext>
              </a:extLst>
            </p:cNvPr>
            <p:cNvSpPr txBox="1"/>
            <p:nvPr/>
          </p:nvSpPr>
          <p:spPr>
            <a:xfrm>
              <a:off x="5107636" y="984881"/>
              <a:ext cx="1061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zh-CN" altLang="en-US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检索入门</a:t>
              </a:r>
              <a:endParaRPr lang="en-US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8A9AA2A3-2FDD-149E-47FE-DB4358139D4C}"/>
                </a:ext>
              </a:extLst>
            </p:cNvPr>
            <p:cNvSpPr/>
            <p:nvPr/>
          </p:nvSpPr>
          <p:spPr>
            <a:xfrm>
              <a:off x="5107636" y="1390499"/>
              <a:ext cx="2112314" cy="260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0990" indent="-380990" defTabSz="553706">
                <a:lnSpc>
                  <a:spcPts val="2133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6" name="图片 5" descr="patsnap ppt-20">
              <a:extLst>
                <a:ext uri="{FF2B5EF4-FFF2-40B4-BE49-F238E27FC236}">
                  <a16:creationId xmlns:a16="http://schemas.microsoft.com/office/drawing/2014/main" xmlns="" id="{1D7F13C3-C231-199B-CE3C-38904647D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445" y="947783"/>
              <a:ext cx="440055" cy="412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0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E9E1A8D3-AD90-1167-B931-392BD4DE6384}"/>
              </a:ext>
            </a:extLst>
          </p:cNvPr>
          <p:cNvSpPr txBox="1">
            <a:spLocks/>
          </p:cNvSpPr>
          <p:nvPr/>
        </p:nvSpPr>
        <p:spPr>
          <a:xfrm>
            <a:off x="916622" y="502552"/>
            <a:ext cx="617156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CN" altLang="en-US" sz="2200" dirty="0">
                <a:solidFill>
                  <a:srgbClr val="000000"/>
                </a:solidFill>
                <a:latin typeface="Microsoft YaHei"/>
                <a:cs typeface="Microsoft YaHei"/>
              </a:rPr>
              <a:t>让我们重点了解</a:t>
            </a:r>
            <a:r>
              <a:rPr lang="zh-CN" altLang="en-US" sz="2200" spc="-165" dirty="0">
                <a:solidFill>
                  <a:srgbClr val="000000"/>
                </a:solidFill>
                <a:latin typeface="Microsoft YaHei"/>
                <a:cs typeface="Microsoft YaHei"/>
              </a:rPr>
              <a:t>一</a:t>
            </a:r>
            <a:r>
              <a:rPr lang="zh-CN" altLang="en-US" sz="2200" dirty="0">
                <a:solidFill>
                  <a:srgbClr val="000000"/>
                </a:solidFill>
                <a:latin typeface="Microsoft YaHei"/>
                <a:cs typeface="Microsoft YaHei"/>
              </a:rPr>
              <a:t>下中国专利申请号的编号规则</a:t>
            </a:r>
            <a:r>
              <a:rPr lang="zh-CN" altLang="en-US" sz="2200" spc="-5" dirty="0">
                <a:solidFill>
                  <a:srgbClr val="000000"/>
                </a:solidFill>
                <a:latin typeface="Microsoft YaHei"/>
                <a:cs typeface="Microsoft YaHei"/>
              </a:rPr>
              <a:t>：</a:t>
            </a:r>
            <a:endParaRPr lang="zh-CN" altLang="en-US" sz="2200" dirty="0">
              <a:latin typeface="Microsoft YaHei"/>
              <a:cs typeface="Microsoft YaHe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BAA3664C-4B7B-8B6A-AAA1-8FB30515BB65}"/>
              </a:ext>
            </a:extLst>
          </p:cNvPr>
          <p:cNvSpPr txBox="1"/>
          <p:nvPr/>
        </p:nvSpPr>
        <p:spPr>
          <a:xfrm>
            <a:off x="916622" y="1148721"/>
            <a:ext cx="8253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Microsoft YaHei"/>
                <a:cs typeface="Microsoft YaHei"/>
              </a:rPr>
              <a:t>3</a:t>
            </a:r>
            <a:r>
              <a:rPr sz="2000" dirty="0">
                <a:latin typeface="Microsoft YaHei"/>
                <a:cs typeface="Microsoft YaHei"/>
              </a:rPr>
              <a:t>个部</a:t>
            </a:r>
            <a:r>
              <a:rPr sz="2000" spc="5" dirty="0">
                <a:latin typeface="Microsoft YaHei"/>
                <a:cs typeface="Microsoft YaHei"/>
              </a:rPr>
              <a:t>分</a:t>
            </a:r>
            <a:r>
              <a:rPr sz="2000" spc="-55" dirty="0">
                <a:latin typeface="Microsoft YaHei"/>
                <a:cs typeface="Microsoft YaHei"/>
              </a:rPr>
              <a:t> </a:t>
            </a:r>
            <a:r>
              <a:rPr sz="2000" spc="-5" dirty="0">
                <a:latin typeface="Microsoft YaHei"/>
                <a:cs typeface="Microsoft YaHei"/>
              </a:rPr>
              <a:t>,</a:t>
            </a:r>
            <a:r>
              <a:rPr sz="2000" dirty="0">
                <a:latin typeface="Microsoft YaHei"/>
                <a:cs typeface="Microsoft YaHei"/>
              </a:rPr>
              <a:t>用</a:t>
            </a:r>
            <a:r>
              <a:rPr sz="2000" spc="-5" dirty="0">
                <a:latin typeface="Microsoft YaHei"/>
                <a:cs typeface="Microsoft YaHei"/>
              </a:rPr>
              <a:t>12</a:t>
            </a:r>
            <a:r>
              <a:rPr sz="2000" dirty="0">
                <a:latin typeface="Microsoft YaHei"/>
                <a:cs typeface="Microsoft YaHei"/>
              </a:rPr>
              <a:t>位阿拉伯数字表示</a:t>
            </a:r>
            <a:r>
              <a:rPr sz="2000" spc="5" dirty="0">
                <a:latin typeface="Microsoft YaHei"/>
                <a:cs typeface="Microsoft YaHei"/>
              </a:rPr>
              <a:t>：</a:t>
            </a:r>
            <a:endParaRPr sz="20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Microsoft YaHei"/>
                <a:cs typeface="Microsoft YaHei"/>
              </a:rPr>
              <a:t>受理的申请年号（1-4位）、申请种类号（5位）、申请流水号（6-12位</a:t>
            </a:r>
            <a:r>
              <a:rPr sz="2000" spc="5" dirty="0">
                <a:latin typeface="Microsoft YaHei"/>
                <a:cs typeface="Microsoft YaHei"/>
              </a:rPr>
              <a:t>）</a:t>
            </a:r>
            <a:endParaRPr sz="20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1300" dirty="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Microsoft YaHei"/>
                <a:cs typeface="Microsoft YaHei"/>
              </a:rPr>
              <a:t>按照由左向右的次序</a:t>
            </a:r>
            <a:r>
              <a:rPr sz="2000" spc="5" dirty="0">
                <a:latin typeface="Microsoft YaHei"/>
                <a:cs typeface="Microsoft YaHei"/>
              </a:rPr>
              <a:t>，</a:t>
            </a:r>
            <a:endParaRPr sz="2000" dirty="0">
              <a:latin typeface="Microsoft YaHei"/>
              <a:cs typeface="Microsoft YaHe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AE37718B-7C70-8F1F-E316-070E626812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0055" y="2394591"/>
            <a:ext cx="5330952" cy="2197607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xmlns="" id="{89CE95B5-539E-499F-C998-3BFAE6B70232}"/>
              </a:ext>
            </a:extLst>
          </p:cNvPr>
          <p:cNvSpPr txBox="1"/>
          <p:nvPr/>
        </p:nvSpPr>
        <p:spPr>
          <a:xfrm>
            <a:off x="971231" y="4940033"/>
            <a:ext cx="81438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Microsoft YaHei"/>
                <a:cs typeface="Microsoft YaHei"/>
              </a:rPr>
              <a:t>第</a:t>
            </a:r>
            <a:r>
              <a:rPr sz="1800" spc="-5" dirty="0">
                <a:latin typeface="Microsoft YaHei"/>
                <a:cs typeface="Microsoft YaHei"/>
              </a:rPr>
              <a:t>5</a:t>
            </a:r>
            <a:r>
              <a:rPr sz="1800" dirty="0">
                <a:latin typeface="Microsoft YaHei"/>
                <a:cs typeface="Microsoft YaHei"/>
              </a:rPr>
              <a:t>位数字表示专利申请的种类：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Microsoft YaHei"/>
                <a:cs typeface="Microsoft YaHei"/>
              </a:rPr>
              <a:t>1-</a:t>
            </a:r>
            <a:r>
              <a:rPr sz="1800" dirty="0">
                <a:latin typeface="Microsoft YaHei"/>
                <a:cs typeface="Microsoft YaHei"/>
              </a:rPr>
              <a:t>发明专利申请</a:t>
            </a:r>
            <a:r>
              <a:rPr sz="1800" spc="-5" dirty="0">
                <a:latin typeface="Microsoft YaHei"/>
                <a:cs typeface="Microsoft YaHei"/>
              </a:rPr>
              <a:t>；2-</a:t>
            </a:r>
            <a:r>
              <a:rPr sz="1800" spc="-2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实用新型专利申请</a:t>
            </a:r>
            <a:r>
              <a:rPr sz="1800" spc="-5" dirty="0">
                <a:latin typeface="Microsoft YaHei"/>
                <a:cs typeface="Microsoft YaHei"/>
              </a:rPr>
              <a:t>；3-</a:t>
            </a:r>
            <a:r>
              <a:rPr sz="1800" spc="-2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外观设计专利申请；</a:t>
            </a: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Microsoft YaHei"/>
                <a:cs typeface="Microsoft YaHei"/>
              </a:rPr>
              <a:t>PCT</a:t>
            </a:r>
            <a:r>
              <a:rPr sz="1800" dirty="0">
                <a:latin typeface="Microsoft YaHei"/>
                <a:cs typeface="Microsoft YaHei"/>
              </a:rPr>
              <a:t>途径</a:t>
            </a:r>
            <a:r>
              <a:rPr sz="1800" spc="-5" dirty="0">
                <a:latin typeface="Microsoft YaHei"/>
                <a:cs typeface="Microsoft YaHei"/>
              </a:rPr>
              <a:t>：8:</a:t>
            </a:r>
            <a:r>
              <a:rPr sz="1800" dirty="0">
                <a:latin typeface="Microsoft YaHei"/>
                <a:cs typeface="Microsoft YaHei"/>
              </a:rPr>
              <a:t>进入中国国家阶段的</a:t>
            </a:r>
            <a:r>
              <a:rPr sz="1800" spc="-5" dirty="0">
                <a:latin typeface="Microsoft YaHei"/>
                <a:cs typeface="Microsoft YaHei"/>
              </a:rPr>
              <a:t>PCT</a:t>
            </a:r>
            <a:r>
              <a:rPr sz="1800" dirty="0">
                <a:latin typeface="Microsoft YaHei"/>
                <a:cs typeface="Microsoft YaHei"/>
              </a:rPr>
              <a:t>发明专利申请</a:t>
            </a:r>
            <a:r>
              <a:rPr sz="1800" spc="-5" dirty="0">
                <a:latin typeface="Microsoft YaHei"/>
                <a:cs typeface="Microsoft YaHei"/>
              </a:rPr>
              <a:t>；9:</a:t>
            </a:r>
            <a:r>
              <a:rPr sz="1800" spc="-55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进入中国国家阶段的</a:t>
            </a:r>
            <a:r>
              <a:rPr sz="1800" spc="-5" dirty="0">
                <a:latin typeface="Microsoft YaHei"/>
                <a:cs typeface="Microsoft YaHei"/>
              </a:rPr>
              <a:t>PCT </a:t>
            </a:r>
            <a:r>
              <a:rPr sz="1800" spc="-520" dirty="0">
                <a:latin typeface="Microsoft YaHei"/>
                <a:cs typeface="Microsoft YaHei"/>
              </a:rPr>
              <a:t> </a:t>
            </a:r>
            <a:r>
              <a:rPr sz="1800" dirty="0">
                <a:latin typeface="Microsoft YaHei"/>
                <a:cs typeface="Microsoft YaHei"/>
              </a:rPr>
              <a:t>实用新型专利申请。</a:t>
            </a:r>
          </a:p>
        </p:txBody>
      </p:sp>
    </p:spTree>
    <p:extLst>
      <p:ext uri="{BB962C8B-B14F-4D97-AF65-F5344CB8AC3E}">
        <p14:creationId xmlns:p14="http://schemas.microsoft.com/office/powerpoint/2010/main" val="497311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xmlns="" id="{86CF6241-E388-1BDD-A521-B0E091FC5481}"/>
              </a:ext>
            </a:extLst>
          </p:cNvPr>
          <p:cNvSpPr txBox="1">
            <a:spLocks/>
          </p:cNvSpPr>
          <p:nvPr/>
        </p:nvSpPr>
        <p:spPr>
          <a:xfrm>
            <a:off x="1272222" y="373379"/>
            <a:ext cx="233743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2600" dirty="0">
                <a:solidFill>
                  <a:srgbClr val="000000"/>
                </a:solidFill>
                <a:latin typeface="Microsoft YaHei"/>
                <a:cs typeface="Microsoft YaHei"/>
              </a:rPr>
              <a:t>文献号</a:t>
            </a:r>
            <a:endParaRPr lang="zh-CN" altLang="en-US" sz="2600" dirty="0">
              <a:latin typeface="Microsoft YaHei"/>
              <a:cs typeface="Microsoft YaHe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6C85C655-4F98-E53B-A9CC-2EA350641214}"/>
              </a:ext>
            </a:extLst>
          </p:cNvPr>
          <p:cNvSpPr txBox="1"/>
          <p:nvPr/>
        </p:nvSpPr>
        <p:spPr>
          <a:xfrm>
            <a:off x="1272222" y="1346200"/>
            <a:ext cx="7791450" cy="3656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crosoft YaHei"/>
                <a:cs typeface="Microsoft YaHei"/>
              </a:rPr>
              <a:t>定义：各工业产权局在</a:t>
            </a:r>
            <a:r>
              <a:rPr sz="2400" b="1" u="heavy" dirty="0">
                <a:uFill>
                  <a:solidFill>
                    <a:srgbClr val="000000"/>
                  </a:solidFill>
                </a:uFill>
                <a:latin typeface="Microsoft YaHei"/>
                <a:cs typeface="Microsoft YaHei"/>
              </a:rPr>
              <a:t>公布</a:t>
            </a:r>
            <a:r>
              <a:rPr sz="2400" dirty="0">
                <a:latin typeface="Microsoft YaHei"/>
                <a:cs typeface="Microsoft YaHei"/>
              </a:rPr>
              <a:t>专利文献或授权，注册，登 记时为每件专利文献编制的序号。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Microsoft YaHei"/>
              <a:cs typeface="Microsoft YaHei"/>
            </a:endParaRPr>
          </a:p>
          <a:p>
            <a:pPr marL="463550">
              <a:lnSpc>
                <a:spcPct val="100000"/>
              </a:lnSpc>
            </a:pPr>
            <a:r>
              <a:rPr sz="2400" dirty="0">
                <a:latin typeface="Microsoft YaHei"/>
                <a:cs typeface="Microsoft YaHei"/>
              </a:rPr>
              <a:t>作用：是对公布的专利文献进行管理的方式之</a:t>
            </a:r>
            <a:r>
              <a:rPr sz="2400" spc="-180" dirty="0">
                <a:latin typeface="Microsoft YaHei"/>
                <a:cs typeface="Microsoft YaHei"/>
              </a:rPr>
              <a:t>一。</a:t>
            </a:r>
            <a:endParaRPr sz="2400" dirty="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2150" dirty="0">
              <a:latin typeface="Microsoft YaHei"/>
              <a:cs typeface="Microsoft YaHei"/>
            </a:endParaRPr>
          </a:p>
          <a:p>
            <a:pPr marL="315595">
              <a:lnSpc>
                <a:spcPct val="100000"/>
              </a:lnSpc>
              <a:spcBef>
                <a:spcPts val="5"/>
              </a:spcBef>
            </a:pPr>
            <a:r>
              <a:rPr sz="2800" spc="15" dirty="0">
                <a:latin typeface="SimSun"/>
                <a:cs typeface="SimSun"/>
              </a:rPr>
              <a:t>文献号</a:t>
            </a:r>
            <a:r>
              <a:rPr sz="2000" dirty="0">
                <a:latin typeface="SimSun"/>
                <a:cs typeface="SimSun"/>
              </a:rPr>
              <a:t>包括</a:t>
            </a:r>
            <a:r>
              <a:rPr sz="2000" spc="5" dirty="0">
                <a:latin typeface="SimSun"/>
                <a:cs typeface="SimSun"/>
              </a:rPr>
              <a:t>：</a:t>
            </a:r>
            <a:endParaRPr sz="2000" dirty="0">
              <a:latin typeface="SimSun"/>
              <a:cs typeface="SimSun"/>
            </a:endParaRPr>
          </a:p>
          <a:p>
            <a:pPr marL="315595">
              <a:lnSpc>
                <a:spcPct val="100000"/>
              </a:lnSpc>
              <a:spcBef>
                <a:spcPts val="60"/>
              </a:spcBef>
            </a:pPr>
            <a:r>
              <a:rPr sz="2000" dirty="0">
                <a:latin typeface="Arial MT"/>
                <a:cs typeface="Arial MT"/>
              </a:rPr>
              <a:t>——</a:t>
            </a:r>
            <a:r>
              <a:rPr sz="2000" spc="10" dirty="0">
                <a:solidFill>
                  <a:srgbClr val="FF0000"/>
                </a:solidFill>
                <a:latin typeface="SimSun"/>
                <a:cs typeface="SimSun"/>
              </a:rPr>
              <a:t>公开号，</a:t>
            </a:r>
            <a:r>
              <a:rPr sz="2000" dirty="0">
                <a:latin typeface="SimSun"/>
                <a:cs typeface="SimSun"/>
              </a:rPr>
              <a:t>申请公开号，申请公布</a:t>
            </a:r>
            <a:r>
              <a:rPr sz="2000" spc="5" dirty="0">
                <a:latin typeface="SimSun"/>
                <a:cs typeface="SimSun"/>
              </a:rPr>
              <a:t>号</a:t>
            </a:r>
            <a:endParaRPr sz="2000" dirty="0">
              <a:latin typeface="SimSun"/>
              <a:cs typeface="SimSun"/>
            </a:endParaRPr>
          </a:p>
          <a:p>
            <a:pPr marL="315595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——</a:t>
            </a:r>
            <a:r>
              <a:rPr sz="2000" dirty="0">
                <a:latin typeface="SimSun"/>
                <a:cs typeface="SimSun"/>
              </a:rPr>
              <a:t>申请公告</a:t>
            </a:r>
            <a:r>
              <a:rPr sz="2000" spc="5" dirty="0">
                <a:latin typeface="SimSun"/>
                <a:cs typeface="SimSun"/>
              </a:rPr>
              <a:t>号</a:t>
            </a:r>
            <a:endParaRPr sz="2000" dirty="0">
              <a:latin typeface="SimSun"/>
              <a:cs typeface="SimSun"/>
            </a:endParaRPr>
          </a:p>
          <a:p>
            <a:pPr marL="315595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——</a:t>
            </a:r>
            <a:r>
              <a:rPr sz="2000" dirty="0">
                <a:latin typeface="SimSun"/>
                <a:cs typeface="SimSun"/>
              </a:rPr>
              <a:t>展出号，审定公告</a:t>
            </a:r>
            <a:r>
              <a:rPr sz="2000" spc="5" dirty="0">
                <a:latin typeface="SimSun"/>
                <a:cs typeface="SimSun"/>
              </a:rPr>
              <a:t>号</a:t>
            </a:r>
            <a:endParaRPr sz="2000" dirty="0">
              <a:latin typeface="SimSun"/>
              <a:cs typeface="SimSun"/>
            </a:endParaRPr>
          </a:p>
          <a:p>
            <a:pPr marL="315595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——</a:t>
            </a:r>
            <a:r>
              <a:rPr sz="2000" spc="10" dirty="0">
                <a:solidFill>
                  <a:srgbClr val="FF0000"/>
                </a:solidFill>
                <a:latin typeface="SimSun"/>
                <a:cs typeface="SimSun"/>
              </a:rPr>
              <a:t>授权公告号，专利号</a:t>
            </a:r>
            <a:r>
              <a:rPr sz="2000" dirty="0">
                <a:latin typeface="SimSun"/>
                <a:cs typeface="SimSun"/>
              </a:rPr>
              <a:t>，注册号，登记</a:t>
            </a:r>
            <a:r>
              <a:rPr sz="2000" spc="5" dirty="0">
                <a:latin typeface="SimSun"/>
                <a:cs typeface="SimSun"/>
              </a:rPr>
              <a:t>号</a:t>
            </a:r>
            <a:endParaRPr sz="2000" dirty="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965717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4A9CE5B2-595F-6012-6C1E-967B1BDFB553}"/>
              </a:ext>
            </a:extLst>
          </p:cNvPr>
          <p:cNvSpPr txBox="1">
            <a:spLocks/>
          </p:cNvSpPr>
          <p:nvPr/>
        </p:nvSpPr>
        <p:spPr>
          <a:xfrm>
            <a:off x="2730500" y="493865"/>
            <a:ext cx="52959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/>
              <a:t>中国文献号编号规</a:t>
            </a:r>
            <a:r>
              <a:rPr lang="zh-CN" altLang="en-US" spc="5"/>
              <a:t>则</a:t>
            </a:r>
            <a:endParaRPr lang="zh-CN" altLang="en-US" spc="5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xmlns="" id="{F1875D82-DC71-689C-B70E-B4D5E6F1D075}"/>
              </a:ext>
            </a:extLst>
          </p:cNvPr>
          <p:cNvSpPr txBox="1"/>
          <p:nvPr/>
        </p:nvSpPr>
        <p:spPr>
          <a:xfrm>
            <a:off x="942023" y="1194835"/>
            <a:ext cx="701040" cy="40132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2000" spc="10" dirty="0">
                <a:latin typeface="SimSun"/>
                <a:cs typeface="SimSun"/>
              </a:rPr>
              <a:t>发</a:t>
            </a:r>
            <a:r>
              <a:rPr sz="2000" spc="5" dirty="0">
                <a:latin typeface="SimSun"/>
                <a:cs typeface="SimSun"/>
              </a:rPr>
              <a:t>明</a:t>
            </a:r>
            <a:endParaRPr sz="2000" dirty="0">
              <a:latin typeface="SimSun"/>
              <a:cs typeface="SimSun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133E739F-EC75-E492-1DF2-28D185A6A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988565"/>
              </p:ext>
            </p:extLst>
          </p:nvPr>
        </p:nvGraphicFramePr>
        <p:xfrm>
          <a:off x="1643063" y="2007870"/>
          <a:ext cx="7470774" cy="45834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29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41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050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600" spc="15" dirty="0">
                          <a:latin typeface="SimSun"/>
                          <a:cs typeface="SimSun"/>
                        </a:rPr>
                        <a:t>专利文献名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称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7945" marR="63500">
                        <a:lnSpc>
                          <a:spcPct val="100000"/>
                        </a:lnSpc>
                      </a:pPr>
                      <a:r>
                        <a:rPr sz="1600" spc="195" dirty="0">
                          <a:latin typeface="SimSun"/>
                          <a:cs typeface="SimSun"/>
                        </a:rPr>
                        <a:t>专利文献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 </a:t>
                      </a:r>
                      <a:r>
                        <a:rPr sz="1600" spc="10" dirty="0">
                          <a:latin typeface="SimSun"/>
                          <a:cs typeface="SimSun"/>
                        </a:rPr>
                        <a:t>名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称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164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00" dirty="0">
                          <a:latin typeface="SimSun"/>
                          <a:cs typeface="SimSun"/>
                        </a:rPr>
                        <a:t>专利文献标识</a:t>
                      </a:r>
                      <a:endParaRPr sz="1100">
                        <a:latin typeface="SimSun"/>
                        <a:cs typeface="SimSun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94970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说</a:t>
                      </a:r>
                      <a:r>
                        <a:rPr sz="16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明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77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 marR="63500" algn="just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600" spc="204" dirty="0">
                          <a:latin typeface="SimSun"/>
                          <a:cs typeface="SimSun"/>
                        </a:rPr>
                        <a:t>中国国家</a:t>
                      </a:r>
                      <a:r>
                        <a:rPr sz="1600" spc="210" dirty="0">
                          <a:latin typeface="SimSun"/>
                          <a:cs typeface="SimSun"/>
                        </a:rPr>
                        <a:t>代码、专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利 </a:t>
                      </a:r>
                      <a:r>
                        <a:rPr sz="1600" spc="204" dirty="0">
                          <a:latin typeface="SimSun"/>
                          <a:cs typeface="SimSun"/>
                        </a:rPr>
                        <a:t>文献号、</a:t>
                      </a:r>
                      <a:r>
                        <a:rPr sz="1600" spc="210" dirty="0">
                          <a:latin typeface="SimSun"/>
                          <a:cs typeface="SimSun"/>
                        </a:rPr>
                        <a:t>文献种类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标 </a:t>
                      </a:r>
                      <a:r>
                        <a:rPr sz="1600" spc="10" dirty="0">
                          <a:latin typeface="SimSun"/>
                          <a:cs typeface="SimSun"/>
                        </a:rPr>
                        <a:t>识代码联合使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用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904">
                <a:tc rowSpan="2"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发明专利申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请</a:t>
                      </a: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申请公布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02102675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A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7945" marR="62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220" dirty="0">
                          <a:latin typeface="SimSun"/>
                          <a:cs typeface="SimSun"/>
                        </a:rPr>
                        <a:t>不同专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利申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请 应顺序编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号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9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01960299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A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发明专利申请（扉页更正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02102675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A8 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7945" marR="62230" algn="just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220" dirty="0">
                          <a:latin typeface="SimSun"/>
                          <a:cs typeface="SimSun"/>
                        </a:rPr>
                        <a:t>同一专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利申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请 </a:t>
                      </a:r>
                      <a:r>
                        <a:rPr sz="1600" spc="220" dirty="0">
                          <a:latin typeface="SimSun"/>
                          <a:cs typeface="SimSun"/>
                        </a:rPr>
                        <a:t>沿用首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次赋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予 </a:t>
                      </a:r>
                      <a:r>
                        <a:rPr sz="1600" spc="220" dirty="0">
                          <a:latin typeface="SimSun"/>
                          <a:cs typeface="SimSun"/>
                        </a:rPr>
                        <a:t>的专利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文献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</a:t>
                      </a:r>
                      <a:endParaRPr sz="1600">
                        <a:latin typeface="SimSun"/>
                        <a:cs typeface="SimSun"/>
                      </a:endParaRPr>
                    </a:p>
                    <a:p>
                      <a:pPr marL="67945">
                        <a:lnSpc>
                          <a:spcPts val="1914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（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位或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位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发明专利申请（全文更正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01960299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A9 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5904">
                <a:tc rowSpan="2"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利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授权公告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</a:t>
                      </a:r>
                      <a:endParaRPr sz="1600">
                        <a:latin typeface="SimSun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600" dirty="0">
                          <a:latin typeface="SimSun"/>
                          <a:cs typeface="SimSun"/>
                        </a:rPr>
                        <a:t> 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399818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B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 marR="62230" algn="just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600" spc="220" dirty="0">
                          <a:latin typeface="SimSun"/>
                          <a:cs typeface="SimSun"/>
                        </a:rPr>
                        <a:t>同一专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利申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请 </a:t>
                      </a:r>
                      <a:r>
                        <a:rPr sz="1600" spc="220" dirty="0">
                          <a:latin typeface="SimSun"/>
                          <a:cs typeface="SimSun"/>
                        </a:rPr>
                        <a:t>的授权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公告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 </a:t>
                      </a:r>
                      <a:r>
                        <a:rPr sz="1600" spc="220" dirty="0">
                          <a:latin typeface="SimSun"/>
                          <a:cs typeface="SimSun"/>
                        </a:rPr>
                        <a:t>沿用首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次赋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予 </a:t>
                      </a:r>
                      <a:r>
                        <a:rPr sz="1600" spc="220" dirty="0">
                          <a:latin typeface="SimSun"/>
                          <a:cs typeface="SimSun"/>
                        </a:rPr>
                        <a:t>的专利</a:t>
                      </a:r>
                      <a:r>
                        <a:rPr sz="1600" spc="225" dirty="0">
                          <a:latin typeface="SimSun"/>
                          <a:cs typeface="SimSun"/>
                        </a:rPr>
                        <a:t>文献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号</a:t>
                      </a:r>
                      <a:endParaRPr sz="1600">
                        <a:latin typeface="SimSun"/>
                        <a:cs typeface="SimSun"/>
                      </a:endParaRPr>
                    </a:p>
                    <a:p>
                      <a:pPr marL="67945">
                        <a:lnSpc>
                          <a:spcPts val="1914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（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位或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位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59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01184265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B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68580">
                        <a:lnSpc>
                          <a:spcPts val="1875"/>
                        </a:lnSpc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发明专利（扉页更正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399818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B8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68580">
                        <a:lnSpc>
                          <a:spcPts val="1875"/>
                        </a:lnSpc>
                      </a:pPr>
                      <a:r>
                        <a:rPr sz="1600" spc="5" dirty="0">
                          <a:latin typeface="SimSun"/>
                          <a:cs typeface="SimSun"/>
                        </a:rPr>
                        <a:t>发明专利（全文更正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2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01184265</a:t>
                      </a:r>
                      <a:r>
                        <a:rPr sz="1600" spc="-2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B9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2445">
                <a:tc>
                  <a:txBody>
                    <a:bodyPr/>
                    <a:lstStyle/>
                    <a:p>
                      <a:pPr marL="68580" marR="62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145" dirty="0">
                          <a:latin typeface="SimSun"/>
                          <a:cs typeface="SimSun"/>
                        </a:rPr>
                        <a:t>发明专利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（</a:t>
                      </a:r>
                      <a:r>
                        <a:rPr sz="1600" spc="-65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145" dirty="0">
                          <a:latin typeface="SimSun"/>
                          <a:cs typeface="SimSun"/>
                        </a:rPr>
                        <a:t>宣</a:t>
                      </a:r>
                      <a:r>
                        <a:rPr sz="1600" spc="150" dirty="0">
                          <a:latin typeface="SimSun"/>
                          <a:cs typeface="SimSun"/>
                        </a:rPr>
                        <a:t>告专利权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部 分无效）（第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次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100378905</a:t>
                      </a:r>
                      <a:r>
                        <a:rPr sz="16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C1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13079">
                <a:tc>
                  <a:txBody>
                    <a:bodyPr/>
                    <a:lstStyle/>
                    <a:p>
                      <a:pPr marL="68580" marR="622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600" spc="145" dirty="0">
                          <a:latin typeface="SimSun"/>
                          <a:cs typeface="SimSun"/>
                        </a:rPr>
                        <a:t>发明专利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（</a:t>
                      </a:r>
                      <a:r>
                        <a:rPr sz="1600" spc="-65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145" dirty="0">
                          <a:latin typeface="SimSun"/>
                          <a:cs typeface="SimSun"/>
                        </a:rPr>
                        <a:t>宣</a:t>
                      </a:r>
                      <a:r>
                        <a:rPr sz="1600" spc="150" dirty="0">
                          <a:latin typeface="SimSun"/>
                          <a:cs typeface="SimSun"/>
                        </a:rPr>
                        <a:t>告专利权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部 分无效）（第</a:t>
                      </a:r>
                      <a:r>
                        <a:rPr sz="16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600" dirty="0">
                          <a:latin typeface="SimSun"/>
                          <a:cs typeface="SimSun"/>
                        </a:rPr>
                        <a:t>次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）</a:t>
                      </a:r>
                      <a:endParaRPr sz="1600">
                        <a:latin typeface="SimSun"/>
                        <a:cs typeface="SimSu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00" spc="-5" dirty="0">
                          <a:latin typeface="SimSun"/>
                          <a:cs typeface="SimSun"/>
                        </a:rPr>
                        <a:t>CN</a:t>
                      </a:r>
                      <a:r>
                        <a:rPr sz="16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100378905</a:t>
                      </a:r>
                      <a:r>
                        <a:rPr sz="16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1600" spc="-5" dirty="0">
                          <a:latin typeface="SimSun"/>
                          <a:cs typeface="SimSun"/>
                        </a:rPr>
                        <a:t>C2</a:t>
                      </a:r>
                      <a:endParaRPr sz="1600" dirty="0">
                        <a:latin typeface="SimSun"/>
                        <a:cs typeface="SimSun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61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xmlns="" id="{EFF9D8AC-87E2-7F19-80A9-A04579E2F0DF}"/>
              </a:ext>
            </a:extLst>
          </p:cNvPr>
          <p:cNvSpPr txBox="1">
            <a:spLocks/>
          </p:cNvSpPr>
          <p:nvPr/>
        </p:nvSpPr>
        <p:spPr>
          <a:xfrm>
            <a:off x="1619885" y="131763"/>
            <a:ext cx="526542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dirty="0"/>
              <a:t>中国文献号编号规</a:t>
            </a:r>
            <a:r>
              <a:rPr lang="zh-CN" altLang="en-US" spc="5" dirty="0"/>
              <a:t>则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7AF140C2-A750-0A91-6988-D8EDF99C99E1}"/>
              </a:ext>
            </a:extLst>
          </p:cNvPr>
          <p:cNvSpPr txBox="1"/>
          <p:nvPr/>
        </p:nvSpPr>
        <p:spPr>
          <a:xfrm>
            <a:off x="2641600" y="943210"/>
            <a:ext cx="1217930" cy="40132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2000" spc="10" dirty="0">
                <a:latin typeface="SimSun"/>
                <a:cs typeface="SimSun"/>
              </a:rPr>
              <a:t>实用新</a:t>
            </a:r>
            <a:r>
              <a:rPr sz="2000" spc="5" dirty="0">
                <a:latin typeface="SimSun"/>
                <a:cs typeface="SimSun"/>
              </a:rPr>
              <a:t>型</a:t>
            </a:r>
            <a:endParaRPr sz="2000" dirty="0">
              <a:latin typeface="SimSun"/>
              <a:cs typeface="SimSun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1E82719-0D1F-CE34-D1C3-2A19BF4C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344530"/>
            <a:ext cx="8060690" cy="55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3" y="353987"/>
            <a:ext cx="199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专利分类号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18E7DB5-E9C4-44FD-80DD-CFAC70471305}"/>
              </a:ext>
            </a:extLst>
          </p:cNvPr>
          <p:cNvSpPr/>
          <p:nvPr/>
        </p:nvSpPr>
        <p:spPr>
          <a:xfrm>
            <a:off x="761254" y="1066762"/>
            <a:ext cx="5570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分类号是指一系列国际公认的专利技术分类标准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DDF5469-5FB2-49BC-B864-7D2108BC9960}"/>
              </a:ext>
            </a:extLst>
          </p:cNvPr>
          <p:cNvSpPr txBox="1">
            <a:spLocks noChangeArrowheads="1"/>
          </p:cNvSpPr>
          <p:nvPr/>
        </p:nvSpPr>
        <p:spPr>
          <a:xfrm>
            <a:off x="831887" y="16589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u="sng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IPC</a:t>
            </a:r>
            <a:r>
              <a:rPr lang="zh-CN" altLang="en-US" sz="2400" u="sng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国际专利分类</a:t>
            </a:r>
            <a:endParaRPr lang="zh-CN" altLang="zh-CN" sz="2400" u="sng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en-US" altLang="zh-CN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CPC</a:t>
            </a: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联合专利分类</a:t>
            </a:r>
            <a:endParaRPr lang="zh-CN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日本专利分类（</a:t>
            </a:r>
            <a:r>
              <a:rPr lang="en-US" altLang="zh-CN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FI</a:t>
            </a: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</a:t>
            </a:r>
            <a:r>
              <a:rPr lang="en-US" altLang="zh-CN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FTERM</a:t>
            </a: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）</a:t>
            </a:r>
            <a:endParaRPr lang="zh-CN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en-US" altLang="zh-CN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USPC</a:t>
            </a: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美国专利分类</a:t>
            </a:r>
            <a:endParaRPr lang="en-US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endParaRPr lang="en-US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en-US" altLang="zh-CN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LOC</a:t>
            </a: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国际外观分类（洛迦诺分类）</a:t>
            </a:r>
            <a:endParaRPr lang="zh-CN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美国外观设计分类</a:t>
            </a:r>
            <a:endParaRPr lang="zh-CN" altLang="zh-CN" sz="24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4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日本外观设计分类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14E3A71D-AB6A-43E2-B92D-89A39ED7DD86}"/>
              </a:ext>
            </a:extLst>
          </p:cNvPr>
          <p:cNvSpPr/>
          <p:nvPr/>
        </p:nvSpPr>
        <p:spPr>
          <a:xfrm>
            <a:off x="1066800" y="5640032"/>
            <a:ext cx="4108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Times New Roman" panose="02020603050405020304" pitchFamily="18" charset="0"/>
              </a:rPr>
              <a:t>LOC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Times New Roman" panose="02020603050405020304" pitchFamily="18" charset="0"/>
              </a:rPr>
              <a:t>：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Times New Roman" panose="02020603050405020304" pitchFamily="18" charset="0"/>
              </a:rPr>
              <a:t>08-05-104737</a:t>
            </a:r>
          </a:p>
          <a:p>
            <a:pPr>
              <a:defRPr/>
            </a:pPr>
            <a:r>
              <a:rPr lang="en-US" altLang="zh-CN" sz="16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Times New Roman" panose="02020603050405020304" pitchFamily="18" charset="0"/>
              </a:rPr>
              <a:t>             </a:t>
            </a:r>
            <a:r>
              <a:rPr lang="zh-CN" altLang="en-US" sz="16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Times New Roman" panose="02020603050405020304" pitchFamily="18" charset="0"/>
              </a:rPr>
              <a:t>大类号、小类号、产品系列号</a:t>
            </a:r>
            <a:endParaRPr lang="en-US" altLang="zh-CN" sz="16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63580A28-49BB-4985-BF5D-DEBB4448469B}"/>
              </a:ext>
            </a:extLst>
          </p:cNvPr>
          <p:cNvSpPr/>
          <p:nvPr/>
        </p:nvSpPr>
        <p:spPr>
          <a:xfrm>
            <a:off x="6325790" y="1831975"/>
            <a:ext cx="5561410" cy="3195747"/>
          </a:xfrm>
          <a:prstGeom prst="rect">
            <a:avLst/>
          </a:prstGeom>
          <a:ln w="19050">
            <a:solidFill>
              <a:srgbClr val="75BB00"/>
            </a:solidFill>
          </a:ln>
        </p:spPr>
        <p:txBody>
          <a:bodyPr wrap="square" anchor="ctr">
            <a:spAutoFit/>
          </a:bodyPr>
          <a:lstStyle/>
          <a:p>
            <a:pPr algn="just">
              <a:spcBef>
                <a:spcPts val="1000"/>
              </a:spcBef>
              <a:defRPr/>
            </a:pP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国际专利分类号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just">
              <a:spcBef>
                <a:spcPts val="1000"/>
              </a:spcBef>
              <a:defRPr/>
            </a:pPr>
            <a:r>
              <a:rPr lang="en-US" altLang="zh-CN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纺织；造纸</a:t>
            </a:r>
          </a:p>
          <a:p>
            <a:pPr algn="just">
              <a:spcBef>
                <a:spcPts val="1000"/>
              </a:spcBef>
              <a:defRPr/>
            </a:pPr>
            <a:r>
              <a:rPr lang="en-US" altLang="zh-CN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D01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天然或化学的线或纤维；纺纱或纺丝</a:t>
            </a:r>
          </a:p>
          <a:p>
            <a:pPr algn="just">
              <a:spcBef>
                <a:spcPts val="1000"/>
              </a:spcBef>
              <a:defRPr/>
            </a:pPr>
            <a:r>
              <a:rPr lang="en-US" altLang="zh-CN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D01F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制作人造长丝、线、纤维、鬃或带子的化学特征；专用于生产碳纤维的设备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just">
              <a:spcBef>
                <a:spcPts val="1000"/>
              </a:spcBef>
              <a:defRPr/>
            </a:pPr>
            <a:r>
              <a:rPr lang="en-US" altLang="zh-CN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D01F13/00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人造长丝或类似物在制造过程中原材料、废料或溶剂的回收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just">
              <a:spcBef>
                <a:spcPts val="1000"/>
              </a:spcBef>
              <a:defRPr/>
            </a:pPr>
            <a:r>
              <a:rPr lang="en-US" altLang="zh-CN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D01F13/02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·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纤维素、纤维素衍生物或蛋白质的</a:t>
            </a:r>
            <a:endParaRPr lang="en-US" altLang="zh-CN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4369C46A-0368-4A73-B616-A98858170704}"/>
              </a:ext>
            </a:extLst>
          </p:cNvPr>
          <p:cNvCxnSpPr/>
          <p:nvPr/>
        </p:nvCxnSpPr>
        <p:spPr>
          <a:xfrm>
            <a:off x="3546632" y="1831975"/>
            <a:ext cx="2779158" cy="0"/>
          </a:xfrm>
          <a:prstGeom prst="line">
            <a:avLst/>
          </a:prstGeom>
          <a:ln w="19050">
            <a:solidFill>
              <a:srgbClr val="75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78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xmlns="" id="{47946275-C0F8-6279-D33B-D4332B9FF278}"/>
              </a:ext>
            </a:extLst>
          </p:cNvPr>
          <p:cNvSpPr txBox="1">
            <a:spLocks/>
          </p:cNvSpPr>
          <p:nvPr/>
        </p:nvSpPr>
        <p:spPr>
          <a:xfrm>
            <a:off x="1165542" y="579565"/>
            <a:ext cx="40900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3200" dirty="0"/>
              <a:t>如何读一个国际分类</a:t>
            </a:r>
            <a:r>
              <a:rPr lang="zh-CN" altLang="en-US" sz="3200" spc="5" dirty="0"/>
              <a:t>号</a:t>
            </a:r>
            <a:endParaRPr lang="zh-CN" altLang="en-US" sz="3200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xmlns="" id="{1F9084FA-D1C8-09E1-09E9-C857F51437EB}"/>
              </a:ext>
            </a:extLst>
          </p:cNvPr>
          <p:cNvSpPr txBox="1"/>
          <p:nvPr/>
        </p:nvSpPr>
        <p:spPr>
          <a:xfrm>
            <a:off x="2404109" y="1421130"/>
            <a:ext cx="202183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Microsoft YaHei"/>
                <a:cs typeface="Microsoft YaHei"/>
              </a:rPr>
              <a:t>D06F23/04</a:t>
            </a:r>
            <a:endParaRPr sz="3000" dirty="0">
              <a:latin typeface="Microsoft YaHei"/>
              <a:cs typeface="Microsoft YaHei"/>
            </a:endParaRP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xmlns="" id="{9B3057E0-2519-2756-F9DF-D518FAA456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4511" y="1426845"/>
            <a:ext cx="2458212" cy="1746503"/>
          </a:xfrm>
          <a:prstGeom prst="rect">
            <a:avLst/>
          </a:prstGeom>
        </p:spPr>
      </p:pic>
      <p:sp>
        <p:nvSpPr>
          <p:cNvPr id="6" name="object 17">
            <a:extLst>
              <a:ext uri="{FF2B5EF4-FFF2-40B4-BE49-F238E27FC236}">
                <a16:creationId xmlns:a16="http://schemas.microsoft.com/office/drawing/2014/main" xmlns="" id="{3F960B09-B97D-40A6-D50B-EDDDD2F7DF3A}"/>
              </a:ext>
            </a:extLst>
          </p:cNvPr>
          <p:cNvSpPr txBox="1"/>
          <p:nvPr/>
        </p:nvSpPr>
        <p:spPr>
          <a:xfrm>
            <a:off x="9041764" y="1426845"/>
            <a:ext cx="139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290" marR="5080" indent="-1485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Microsoft YaHei"/>
                <a:cs typeface="Microsoft YaHei"/>
              </a:rPr>
              <a:t>查新－－组； 分析－－类</a:t>
            </a:r>
            <a:endParaRPr sz="1800" dirty="0">
              <a:latin typeface="Microsoft YaHei"/>
              <a:cs typeface="Microsoft YaHei"/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xmlns="" id="{6DC8DC12-BD41-234A-B9A8-4A3145637501}"/>
              </a:ext>
            </a:extLst>
          </p:cNvPr>
          <p:cNvSpPr txBox="1"/>
          <p:nvPr/>
        </p:nvSpPr>
        <p:spPr>
          <a:xfrm>
            <a:off x="1077277" y="3324858"/>
            <a:ext cx="8192134" cy="2115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  <a:tabLst>
                <a:tab pos="710565" algn="l"/>
              </a:tabLst>
            </a:pPr>
            <a:r>
              <a:rPr sz="2700" baseline="-10802" dirty="0">
                <a:latin typeface="Microsoft YaHei"/>
                <a:cs typeface="Microsoft YaHei"/>
              </a:rPr>
              <a:t>部	</a:t>
            </a:r>
            <a:r>
              <a:rPr sz="1600" b="1" spc="-5" dirty="0">
                <a:latin typeface="Microsoft YaHei"/>
                <a:cs typeface="Microsoft YaHei"/>
              </a:rPr>
              <a:t>D</a:t>
            </a:r>
            <a:r>
              <a:rPr sz="1600" b="1" spc="-45" dirty="0">
                <a:latin typeface="Microsoft YaHei"/>
                <a:cs typeface="Microsoft YaHei"/>
              </a:rPr>
              <a:t> </a:t>
            </a:r>
            <a:r>
              <a:rPr sz="1600" b="1" dirty="0">
                <a:latin typeface="Microsoft YaHei"/>
                <a:cs typeface="Microsoft YaHei"/>
              </a:rPr>
              <a:t>纺织、造</a:t>
            </a:r>
            <a:r>
              <a:rPr sz="1600" b="1" spc="-5" dirty="0">
                <a:latin typeface="Microsoft YaHei"/>
                <a:cs typeface="Microsoft YaHei"/>
              </a:rPr>
              <a:t>纸</a:t>
            </a:r>
            <a:endParaRPr sz="1600" dirty="0">
              <a:latin typeface="Microsoft YaHei"/>
              <a:cs typeface="Microsoft YaHei"/>
            </a:endParaRPr>
          </a:p>
          <a:p>
            <a:pPr marL="38100">
              <a:lnSpc>
                <a:spcPct val="100000"/>
              </a:lnSpc>
              <a:spcBef>
                <a:spcPts val="1530"/>
              </a:spcBef>
              <a:tabLst>
                <a:tab pos="779145" algn="l"/>
                <a:tab pos="1320800" algn="l"/>
              </a:tabLst>
            </a:pPr>
            <a:r>
              <a:rPr sz="2700" baseline="1543" dirty="0">
                <a:latin typeface="Microsoft YaHei"/>
                <a:cs typeface="Microsoft YaHei"/>
              </a:rPr>
              <a:t>大类	</a:t>
            </a:r>
            <a:r>
              <a:rPr sz="1500" b="1" dirty="0">
                <a:latin typeface="Arial"/>
                <a:cs typeface="Arial"/>
              </a:rPr>
              <a:t>D06	</a:t>
            </a:r>
            <a:r>
              <a:rPr sz="1500" spc="10" dirty="0">
                <a:latin typeface="SimSun"/>
                <a:cs typeface="SimSun"/>
              </a:rPr>
              <a:t>织</a:t>
            </a:r>
            <a:r>
              <a:rPr sz="1500" spc="10" dirty="0">
                <a:latin typeface="MS PGothic"/>
                <a:cs typeface="MS PGothic"/>
              </a:rPr>
              <a:t>物等的</a:t>
            </a:r>
            <a:r>
              <a:rPr sz="1500" spc="10" dirty="0">
                <a:latin typeface="SimSun"/>
                <a:cs typeface="SimSun"/>
              </a:rPr>
              <a:t>处</a:t>
            </a:r>
            <a:r>
              <a:rPr sz="1500" spc="10" dirty="0">
                <a:latin typeface="MS PGothic"/>
                <a:cs typeface="MS PGothic"/>
              </a:rPr>
              <a:t>理；洗</a:t>
            </a:r>
            <a:r>
              <a:rPr sz="1500" spc="10" dirty="0">
                <a:latin typeface="SimSun"/>
                <a:cs typeface="SimSun"/>
              </a:rPr>
              <a:t>涤</a:t>
            </a:r>
            <a:r>
              <a:rPr sz="1500" spc="10" dirty="0">
                <a:latin typeface="MS PGothic"/>
                <a:cs typeface="MS PGothic"/>
              </a:rPr>
              <a:t>；其他</a:t>
            </a:r>
            <a:r>
              <a:rPr sz="1500" spc="10" dirty="0">
                <a:latin typeface="SimSun"/>
                <a:cs typeface="SimSun"/>
              </a:rPr>
              <a:t>类</a:t>
            </a:r>
            <a:r>
              <a:rPr sz="1500" spc="10" dirty="0">
                <a:latin typeface="MS PGothic"/>
                <a:cs typeface="MS PGothic"/>
              </a:rPr>
              <a:t>不包括的柔性材</a:t>
            </a:r>
            <a:r>
              <a:rPr sz="1500" dirty="0">
                <a:latin typeface="MS PGothic"/>
                <a:cs typeface="MS PGothic"/>
              </a:rPr>
              <a:t>料</a:t>
            </a:r>
          </a:p>
          <a:p>
            <a:pPr marL="38100">
              <a:lnSpc>
                <a:spcPct val="100000"/>
              </a:lnSpc>
              <a:spcBef>
                <a:spcPts val="1720"/>
              </a:spcBef>
              <a:tabLst>
                <a:tab pos="748030" algn="l"/>
                <a:tab pos="1395095" algn="l"/>
              </a:tabLst>
            </a:pPr>
            <a:r>
              <a:rPr sz="1800" dirty="0">
                <a:latin typeface="Microsoft YaHei"/>
                <a:cs typeface="Microsoft YaHei"/>
              </a:rPr>
              <a:t>小类	</a:t>
            </a:r>
            <a:r>
              <a:rPr sz="2250" b="1" baseline="3703" dirty="0">
                <a:latin typeface="Arial"/>
                <a:cs typeface="Arial"/>
              </a:rPr>
              <a:t>D06F	</a:t>
            </a:r>
            <a:r>
              <a:rPr sz="2250" spc="15" baseline="3703" dirty="0">
                <a:latin typeface="SimSun"/>
                <a:cs typeface="SimSun"/>
              </a:rPr>
              <a:t>纺织</a:t>
            </a:r>
            <a:r>
              <a:rPr sz="2250" spc="15" baseline="3703" dirty="0">
                <a:latin typeface="MS PGothic"/>
                <a:cs typeface="MS PGothic"/>
              </a:rPr>
              <a:t>品的洗</a:t>
            </a:r>
            <a:r>
              <a:rPr sz="2250" spc="15" baseline="3703" dirty="0">
                <a:latin typeface="SimSun"/>
                <a:cs typeface="SimSun"/>
              </a:rPr>
              <a:t>涤</a:t>
            </a:r>
            <a:r>
              <a:rPr sz="2250" spc="7" baseline="3703" dirty="0">
                <a:latin typeface="MS PGothic"/>
                <a:cs typeface="MS PGothic"/>
              </a:rPr>
              <a:t>、</a:t>
            </a:r>
            <a:r>
              <a:rPr sz="2250" spc="15" baseline="3703" dirty="0">
                <a:latin typeface="MS PGothic"/>
                <a:cs typeface="MS PGothic"/>
              </a:rPr>
              <a:t>干燥</a:t>
            </a:r>
            <a:r>
              <a:rPr sz="2250" spc="7" baseline="3703" dirty="0">
                <a:latin typeface="MS PGothic"/>
                <a:cs typeface="MS PGothic"/>
              </a:rPr>
              <a:t>、</a:t>
            </a:r>
            <a:r>
              <a:rPr sz="2250" spc="15" baseline="3703" dirty="0">
                <a:latin typeface="MS PGothic"/>
                <a:cs typeface="MS PGothic"/>
              </a:rPr>
              <a:t>熨</a:t>
            </a:r>
            <a:r>
              <a:rPr sz="2250" spc="15" baseline="3703" dirty="0">
                <a:latin typeface="SimSun"/>
                <a:cs typeface="SimSun"/>
              </a:rPr>
              <a:t>烫</a:t>
            </a:r>
            <a:r>
              <a:rPr sz="2250" spc="7" baseline="3703" dirty="0">
                <a:latin typeface="MS PGothic"/>
                <a:cs typeface="MS PGothic"/>
              </a:rPr>
              <a:t>、</a:t>
            </a:r>
            <a:r>
              <a:rPr sz="2250" spc="15" baseline="3703" dirty="0">
                <a:latin typeface="SimSun"/>
                <a:cs typeface="SimSun"/>
              </a:rPr>
              <a:t>压</a:t>
            </a:r>
            <a:r>
              <a:rPr sz="2250" spc="15" baseline="3703" dirty="0">
                <a:latin typeface="MS PGothic"/>
                <a:cs typeface="MS PGothic"/>
              </a:rPr>
              <a:t>平或打</a:t>
            </a:r>
            <a:r>
              <a:rPr sz="2250" baseline="3703" dirty="0">
                <a:latin typeface="MS PGothic"/>
                <a:cs typeface="MS PGothic"/>
              </a:rPr>
              <a:t>折</a:t>
            </a:r>
          </a:p>
          <a:p>
            <a:pPr marL="48895">
              <a:lnSpc>
                <a:spcPct val="100000"/>
              </a:lnSpc>
              <a:spcBef>
                <a:spcPts val="1175"/>
              </a:spcBef>
              <a:tabLst>
                <a:tab pos="723265" algn="l"/>
                <a:tab pos="1866900" algn="l"/>
              </a:tabLst>
            </a:pPr>
            <a:r>
              <a:rPr sz="2700" baseline="-23148" dirty="0">
                <a:latin typeface="Microsoft YaHei"/>
                <a:cs typeface="Microsoft YaHei"/>
              </a:rPr>
              <a:t>大组	</a:t>
            </a:r>
            <a:r>
              <a:rPr sz="2250" b="1" baseline="1851" dirty="0">
                <a:latin typeface="Arial"/>
                <a:cs typeface="Arial"/>
              </a:rPr>
              <a:t>D06</a:t>
            </a:r>
            <a:r>
              <a:rPr sz="2250" b="1" spc="-7" baseline="1851" dirty="0">
                <a:latin typeface="Arial"/>
                <a:cs typeface="Arial"/>
              </a:rPr>
              <a:t>F</a:t>
            </a:r>
            <a:r>
              <a:rPr sz="2250" b="1" baseline="1851" dirty="0">
                <a:latin typeface="Arial"/>
                <a:cs typeface="Arial"/>
              </a:rPr>
              <a:t>23</a:t>
            </a:r>
            <a:r>
              <a:rPr sz="2250" b="1" spc="-7" baseline="1851" dirty="0">
                <a:latin typeface="Arial"/>
                <a:cs typeface="Arial"/>
              </a:rPr>
              <a:t>/</a:t>
            </a:r>
            <a:r>
              <a:rPr sz="2250" b="1" baseline="1851" dirty="0">
                <a:latin typeface="Arial"/>
                <a:cs typeface="Arial"/>
              </a:rPr>
              <a:t>00	</a:t>
            </a:r>
            <a:r>
              <a:rPr sz="1500" b="1" dirty="0" err="1">
                <a:latin typeface="Microsoft YaHei"/>
                <a:cs typeface="Microsoft YaHei"/>
              </a:rPr>
              <a:t>带容器的洗衣机，如带孔的、能旋转或摆动的既能洗涤又能离心脱水的容器</a:t>
            </a:r>
            <a:endParaRPr lang="en-US" sz="1500" dirty="0">
              <a:latin typeface="Microsoft YaHei"/>
              <a:cs typeface="Microsoft YaHei"/>
            </a:endParaRPr>
          </a:p>
          <a:p>
            <a:pPr marL="48895">
              <a:lnSpc>
                <a:spcPct val="100000"/>
              </a:lnSpc>
              <a:spcBef>
                <a:spcPts val="1175"/>
              </a:spcBef>
              <a:tabLst>
                <a:tab pos="723265" algn="l"/>
                <a:tab pos="1866900" algn="l"/>
              </a:tabLst>
            </a:pPr>
            <a:r>
              <a:rPr lang="en-US" sz="1500" b="1" spc="-5" dirty="0">
                <a:latin typeface="Microsoft YaHei"/>
                <a:cs typeface="Arial"/>
              </a:rPr>
              <a:t> </a:t>
            </a:r>
            <a:r>
              <a:rPr lang="zh-CN" altLang="en-US" sz="2700" baseline="-23148" dirty="0">
                <a:latin typeface="Microsoft YaHei"/>
              </a:rPr>
              <a:t>小组</a:t>
            </a:r>
            <a:r>
              <a:rPr lang="en-US" sz="1500" b="1" spc="-5" dirty="0">
                <a:latin typeface="Microsoft YaHei"/>
                <a:cs typeface="Arial"/>
              </a:rPr>
              <a:t>   </a:t>
            </a:r>
            <a:r>
              <a:rPr sz="1500" b="1" spc="-5" dirty="0">
                <a:latin typeface="Arial"/>
                <a:cs typeface="Arial"/>
              </a:rPr>
              <a:t>D06F23/04	</a:t>
            </a:r>
            <a:r>
              <a:rPr sz="1500" b="1" dirty="0">
                <a:latin typeface="Arial"/>
                <a:cs typeface="Arial"/>
              </a:rPr>
              <a:t>.</a:t>
            </a:r>
            <a:r>
              <a:rPr sz="1500" b="1" spc="340" dirty="0">
                <a:latin typeface="Arial"/>
                <a:cs typeface="Arial"/>
              </a:rPr>
              <a:t> </a:t>
            </a:r>
            <a:r>
              <a:rPr sz="1500" spc="10" dirty="0">
                <a:latin typeface="MS PGothic"/>
                <a:cs typeface="MS PGothic"/>
              </a:rPr>
              <a:t>沿</a:t>
            </a:r>
            <a:r>
              <a:rPr sz="1500" spc="10" dirty="0">
                <a:latin typeface="SimSun"/>
                <a:cs typeface="SimSun"/>
              </a:rPr>
              <a:t>纵轴</a:t>
            </a:r>
            <a:r>
              <a:rPr sz="1500" spc="10" dirty="0">
                <a:latin typeface="MS PGothic"/>
                <a:cs typeface="MS PGothic"/>
              </a:rPr>
              <a:t>向</a:t>
            </a:r>
            <a:r>
              <a:rPr sz="1500" spc="10" dirty="0">
                <a:latin typeface="SimSun"/>
                <a:cs typeface="SimSun"/>
              </a:rPr>
              <a:t>转动</a:t>
            </a:r>
            <a:r>
              <a:rPr sz="1500" spc="10" dirty="0">
                <a:latin typeface="MS PGothic"/>
                <a:cs typeface="MS PGothic"/>
              </a:rPr>
              <a:t>或</a:t>
            </a:r>
            <a:r>
              <a:rPr sz="1500" spc="10" dirty="0">
                <a:latin typeface="SimSun"/>
                <a:cs typeface="SimSun"/>
              </a:rPr>
              <a:t>摆动</a:t>
            </a:r>
            <a:r>
              <a:rPr sz="1500" dirty="0">
                <a:latin typeface="MS PGothic"/>
                <a:cs typeface="MS PGothic"/>
              </a:rPr>
              <a:t>的</a:t>
            </a:r>
          </a:p>
        </p:txBody>
      </p:sp>
    </p:spTree>
    <p:extLst>
      <p:ext uri="{BB962C8B-B14F-4D97-AF65-F5344CB8AC3E}">
        <p14:creationId xmlns:p14="http://schemas.microsoft.com/office/powerpoint/2010/main" val="3544641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3" y="353987"/>
            <a:ext cx="199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专利分类号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711966B-CE95-4F52-AA6C-96530CBF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6" y="1041863"/>
            <a:ext cx="5942512" cy="58193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FDC89F5C-034D-484A-B611-ED887DFBC3C5}"/>
              </a:ext>
            </a:extLst>
          </p:cNvPr>
          <p:cNvSpPr/>
          <p:nvPr/>
        </p:nvSpPr>
        <p:spPr>
          <a:xfrm>
            <a:off x="1848686" y="4086759"/>
            <a:ext cx="3646592" cy="242360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E08D6E-8CD5-4402-8784-A1450264B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152"/>
          <a:stretch/>
        </p:blipFill>
        <p:spPr>
          <a:xfrm>
            <a:off x="7359588" y="1041862"/>
            <a:ext cx="4832412" cy="25922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FD588C-16C6-4BA1-9458-8CA057ED5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831" b="10958"/>
          <a:stretch/>
        </p:blipFill>
        <p:spPr>
          <a:xfrm>
            <a:off x="7359588" y="3908689"/>
            <a:ext cx="4832412" cy="29524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7178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博客, 博主, 办公室, 业务, 笔记本, Macbook Air, 便携设备, 计算机, 家庭办公室">
            <a:extLst>
              <a:ext uri="{FF2B5EF4-FFF2-40B4-BE49-F238E27FC236}">
                <a16:creationId xmlns:a16="http://schemas.microsoft.com/office/drawing/2014/main" xmlns="" id="{A1B8D773-4E9D-4235-92A6-5FF11BC25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14651" r="44854" b="17891"/>
          <a:stretch/>
        </p:blipFill>
        <p:spPr bwMode="auto">
          <a:xfrm>
            <a:off x="8848982" y="3910494"/>
            <a:ext cx="2220629" cy="2667000"/>
          </a:xfrm>
          <a:prstGeom prst="roundRect">
            <a:avLst>
              <a:gd name="adj" fmla="val 7003"/>
            </a:avLst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2B6DF5F-B616-441C-BFF8-EFF7442017E9}"/>
              </a:ext>
            </a:extLst>
          </p:cNvPr>
          <p:cNvSpPr/>
          <p:nvPr/>
        </p:nvSpPr>
        <p:spPr>
          <a:xfrm>
            <a:off x="5928984" y="1995885"/>
            <a:ext cx="5140627" cy="779700"/>
          </a:xfrm>
          <a:prstGeom prst="rect">
            <a:avLst/>
          </a:prstGeom>
          <a:gradFill>
            <a:gsLst>
              <a:gs pos="0">
                <a:srgbClr val="75BB00"/>
              </a:gs>
              <a:gs pos="100000">
                <a:srgbClr val="04A3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 Light"/>
              <a:ea typeface="微软雅黑 Ligh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8674C36-3B7C-46EB-979B-CCF181D12CEA}"/>
              </a:ext>
            </a:extLst>
          </p:cNvPr>
          <p:cNvSpPr txBox="1"/>
          <p:nvPr/>
        </p:nvSpPr>
        <p:spPr>
          <a:xfrm>
            <a:off x="2272956" y="2086623"/>
            <a:ext cx="202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9600" b="1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02</a:t>
            </a:r>
            <a:endParaRPr lang="zh-CN" altLang="en-US" sz="9600" b="1" dirty="0">
              <a:solidFill>
                <a:srgbClr val="75BB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7BFCF175-E628-4CF1-82F8-86C4D4AF6C37}"/>
              </a:ext>
            </a:extLst>
          </p:cNvPr>
          <p:cNvSpPr txBox="1"/>
          <p:nvPr/>
        </p:nvSpPr>
        <p:spPr>
          <a:xfrm>
            <a:off x="2183912" y="3565227"/>
            <a:ext cx="220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48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PART</a:t>
            </a:r>
            <a:endParaRPr lang="zh-CN" altLang="en-US" sz="4800">
              <a:solidFill>
                <a:srgbClr val="75BB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D2F05CFD-6BDF-4C4E-928D-E61918693D29}"/>
              </a:ext>
            </a:extLst>
          </p:cNvPr>
          <p:cNvSpPr/>
          <p:nvPr/>
        </p:nvSpPr>
        <p:spPr>
          <a:xfrm>
            <a:off x="5928984" y="1995884"/>
            <a:ext cx="24416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zh-CN" altLang="en-US" sz="440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检索入门</a:t>
            </a:r>
            <a:endParaRPr lang="en-US" altLang="zh-CN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defTabSz="914377">
              <a:defRPr/>
            </a:pPr>
            <a:endParaRPr lang="zh-CN" altLang="en-US" sz="440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8B3C78C-2A98-45F5-82EC-13B2590850F6}"/>
              </a:ext>
            </a:extLst>
          </p:cNvPr>
          <p:cNvSpPr/>
          <p:nvPr/>
        </p:nvSpPr>
        <p:spPr>
          <a:xfrm>
            <a:off x="5928985" y="3062012"/>
            <a:ext cx="3390672" cy="505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0990" indent="-380990" defTabSz="739122">
              <a:lnSpc>
                <a:spcPct val="150000"/>
              </a:lnSpc>
              <a:buFontTx/>
              <a:buChar char="-"/>
              <a:defRPr/>
            </a:pPr>
            <a:r>
              <a:rPr lang="zh-CN" altLang="en-US" sz="2000">
                <a:solidFill>
                  <a:srgbClr val="40404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不同场景下快速搜索专利</a:t>
            </a:r>
            <a:endParaRPr lang="en-US" altLang="zh-CN" sz="2000" dirty="0">
              <a:solidFill>
                <a:srgbClr val="40404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858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919" y="237909"/>
            <a:ext cx="3738276" cy="5561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defRPr/>
            </a:pPr>
            <a:r>
              <a:rPr lang="zh-CN" altLang="en-US" sz="2400" b="1" kern="100" dirty="0">
                <a:latin typeface="等线" panose="02010600030101010101" charset="-122"/>
                <a:ea typeface="宋体" panose="02010600030101010101" pitchFamily="2" charset="-122"/>
                <a:cs typeface="Times New Roman" panose="02020603050405020304" pitchFamily="18" charset="0"/>
              </a:rPr>
              <a:t>专利检索的基本流程</a:t>
            </a:r>
            <a:endParaRPr lang="zh-CN" altLang="zh-CN" sz="2400" b="1" kern="100" dirty="0">
              <a:latin typeface="等线" panose="02010600030101010101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915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13708" r="1892" b="7387"/>
          <a:stretch>
            <a:fillRect/>
          </a:stretch>
        </p:blipFill>
        <p:spPr bwMode="auto">
          <a:xfrm>
            <a:off x="609919" y="1635202"/>
            <a:ext cx="10009444" cy="274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9134" y="121087"/>
            <a:ext cx="2930406" cy="712439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9B35178F-D22D-6221-BCC9-07265568A41F}"/>
              </a:ext>
            </a:extLst>
          </p:cNvPr>
          <p:cNvGraphicFramePr>
            <a:graphicFrameLocks noGrp="1"/>
          </p:cNvGraphicFramePr>
          <p:nvPr/>
        </p:nvGraphicFramePr>
        <p:xfrm>
          <a:off x="886960" y="1841086"/>
          <a:ext cx="10943091" cy="4666430"/>
        </p:xfrm>
        <a:graphic>
          <a:graphicData uri="http://schemas.openxmlformats.org/drawingml/2006/table">
            <a:tbl>
              <a:tblPr firstRow="1" firstCol="1" bandRow="1"/>
              <a:tblGrid>
                <a:gridCol w="1503815">
                  <a:extLst>
                    <a:ext uri="{9D8B030D-6E8A-4147-A177-3AD203B41FA5}">
                      <a16:colId xmlns:a16="http://schemas.microsoft.com/office/drawing/2014/main" xmlns="" val="2989061677"/>
                    </a:ext>
                  </a:extLst>
                </a:gridCol>
                <a:gridCol w="3381376">
                  <a:extLst>
                    <a:ext uri="{9D8B030D-6E8A-4147-A177-3AD203B41FA5}">
                      <a16:colId xmlns:a16="http://schemas.microsoft.com/office/drawing/2014/main" xmlns="" val="1782306891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xmlns="" val="422447709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965418718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xmlns="" val="3842283826"/>
                    </a:ext>
                  </a:extLst>
                </a:gridCol>
              </a:tblGrid>
              <a:tr h="988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 </a:t>
                      </a:r>
                      <a:endParaRPr lang="zh-CN" altLang="en-US" sz="24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要素</a:t>
                      </a:r>
                      <a:r>
                        <a:rPr lang="en-US" sz="2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endParaRPr lang="zh-CN" altLang="en-US" sz="2400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要</a:t>
                      </a:r>
                      <a:r>
                        <a:rPr lang="zh-CN" altLang="zh-CN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素</a:t>
                      </a:r>
                      <a:r>
                        <a:rPr 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endParaRPr lang="zh-CN" altLang="en-US" sz="24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要</a:t>
                      </a:r>
                      <a:r>
                        <a:rPr lang="zh-CN" altLang="zh-CN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素</a:t>
                      </a:r>
                      <a:r>
                        <a:rPr 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</a:t>
                      </a:r>
                      <a:endParaRPr lang="zh-CN" altLang="en-US" sz="24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要</a:t>
                      </a:r>
                      <a:r>
                        <a:rPr lang="zh-CN" altLang="zh-CN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素</a:t>
                      </a:r>
                      <a:r>
                        <a:rPr 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endParaRPr lang="zh-CN" altLang="en-US" sz="2400" b="1" kern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0936573"/>
                  </a:ext>
                </a:extLst>
              </a:tr>
              <a:tr h="9703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检索要素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磷酸铁锂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正极材料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锂离子电池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85725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相关企业</a:t>
                      </a:r>
                      <a:r>
                        <a:rPr lang="en-US" altLang="zh-CN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24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人</a:t>
                      </a:r>
                    </a:p>
                  </a:txBody>
                  <a:tcPr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747324"/>
                  </a:ext>
                </a:extLst>
              </a:tr>
              <a:tr h="27072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24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扩展要素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1D3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磷酸铁锂</a:t>
                      </a:r>
                    </a:p>
                    <a:p>
                      <a:pPr marL="85725" indent="0" algn="l">
                        <a:lnSpc>
                          <a:spcPct val="120000"/>
                        </a:lnSpc>
                      </a:pPr>
                      <a:r>
                        <a:rPr lang="en-US" altLang="zh-CN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LiFePO4</a:t>
                      </a:r>
                    </a:p>
                    <a:p>
                      <a:pPr marL="85725" indent="0" algn="l">
                        <a:lnSpc>
                          <a:spcPct val="120000"/>
                        </a:lnSpc>
                      </a:pPr>
                      <a:r>
                        <a:rPr lang="en-US" altLang="zh-CN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Lithium iron phosphate</a:t>
                      </a:r>
                      <a:endParaRPr lang="zh-CN" altLang="en-US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正极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阳极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电极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正电极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极片</a:t>
                      </a:r>
                      <a:r>
                        <a:rPr lang="en-US" altLang="zh-CN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Electrode</a:t>
                      </a:r>
                      <a:endParaRPr lang="zh-CN" altLang="en-US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altLang="zh-CN" sz="1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H01M10/0525</a:t>
                      </a: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altLang="zh-CN" sz="19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H01M4/58</a:t>
                      </a:r>
                      <a:endParaRPr lang="zh-CN" altLang="en-US" sz="19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宁德时代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indent="0" algn="l" defTabSz="685800" rtl="0" eaLnBrk="1" latinLnBrk="0" hangingPunct="1">
                        <a:lnSpc>
                          <a:spcPct val="120000"/>
                        </a:lnSpc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宁德新能源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85725" marR="0" lvl="0" indent="0" algn="l" defTabSz="6858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10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（可选）</a:t>
                      </a:r>
                      <a:endParaRPr lang="en-US" altLang="zh-CN" sz="210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3957120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13533EA-5C7C-91D5-6854-D4088CCDD178}"/>
              </a:ext>
            </a:extLst>
          </p:cNvPr>
          <p:cNvSpPr/>
          <p:nvPr/>
        </p:nvSpPr>
        <p:spPr>
          <a:xfrm>
            <a:off x="766190" y="356835"/>
            <a:ext cx="2355773" cy="522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05" defTabSz="913501">
              <a:defRPr/>
            </a:pPr>
            <a:r>
              <a:rPr lang="zh-CN" altLang="en-US" sz="2797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整理检索要素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7C8E6D6-DED9-788B-FB82-0DDB3C66D4DC}"/>
              </a:ext>
            </a:extLst>
          </p:cNvPr>
          <p:cNvSpPr txBox="1"/>
          <p:nvPr/>
        </p:nvSpPr>
        <p:spPr>
          <a:xfrm>
            <a:off x="766190" y="966042"/>
            <a:ext cx="10735007" cy="58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24">
              <a:lnSpc>
                <a:spcPct val="150000"/>
              </a:lnSpc>
            </a:pPr>
            <a:r>
              <a:rPr lang="zh-CN" altLang="en-US" sz="2397" dirty="0">
                <a:solidFill>
                  <a:srgbClr val="F8F8F8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对关键词、分类号和申请人等进行扩展和整理</a:t>
            </a:r>
            <a:endParaRPr lang="en-US" altLang="zh-CN" sz="2397" dirty="0">
              <a:solidFill>
                <a:srgbClr val="F8F8F8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034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29139" y="1997215"/>
            <a:ext cx="5135872" cy="778979"/>
          </a:xfrm>
          <a:prstGeom prst="rect">
            <a:avLst/>
          </a:prstGeom>
          <a:gradFill>
            <a:gsLst>
              <a:gs pos="0">
                <a:srgbClr val="75BB00"/>
              </a:gs>
              <a:gs pos="100000">
                <a:srgbClr val="04A3C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 Light" panose="020F0302020204030204"/>
              <a:ea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76494" y="2087869"/>
            <a:ext cx="2022143" cy="15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9590" b="1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01</a:t>
            </a:r>
            <a:endParaRPr lang="zh-CN" altLang="en-US" sz="9590" b="1" dirty="0">
              <a:solidFill>
                <a:srgbClr val="75BB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87531" y="3565105"/>
            <a:ext cx="22000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795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PART</a:t>
            </a:r>
            <a:endParaRPr lang="zh-CN" altLang="en-US" sz="4795" dirty="0">
              <a:solidFill>
                <a:srgbClr val="75BB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29139" y="1997213"/>
            <a:ext cx="3570208" cy="768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395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专利基础知识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66189" y="356836"/>
            <a:ext cx="5546070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510">
              <a:defRPr/>
            </a:pPr>
            <a:r>
              <a:rPr lang="zh-CN" altLang="en-US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搜索逻辑关系：</a:t>
            </a:r>
            <a:r>
              <a:rPr lang="en-US" altLang="zh-CN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AND</a:t>
            </a:r>
            <a:r>
              <a:rPr lang="zh-CN" altLang="en-US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en-US" altLang="zh-CN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OR</a:t>
            </a:r>
            <a:r>
              <a:rPr lang="zh-CN" altLang="en-US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、</a:t>
            </a:r>
            <a:r>
              <a:rPr lang="en-US" altLang="zh-CN" sz="2795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NOT</a:t>
            </a:r>
          </a:p>
        </p:txBody>
      </p:sp>
      <p:sp>
        <p:nvSpPr>
          <p:cNvPr id="8" name="文本占位符 3"/>
          <p:cNvSpPr txBox="1"/>
          <p:nvPr/>
        </p:nvSpPr>
        <p:spPr>
          <a:xfrm>
            <a:off x="766188" y="978380"/>
            <a:ext cx="7934529" cy="398299"/>
          </a:xfrm>
          <a:prstGeom prst="rect">
            <a:avLst/>
          </a:prstGeom>
        </p:spPr>
        <p:txBody>
          <a:bodyPr vert="horz" lIns="91355" tIns="45677" rIns="91355" bIns="45677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rgbClr val="75BB00"/>
                </a:solidFill>
                <a:latin typeface="华文黑体" panose="02010600040101010101" pitchFamily="2" charset="-122"/>
                <a:ea typeface="华文黑体" panose="02010600040101010101" pitchFamily="2" charset="-122"/>
                <a:cs typeface="华文黑体" panose="02010600040101010101" pitchFamily="2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通过三种逻辑运算符（大小写不限），能生成更精准的搜索条件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781167" y="1551616"/>
            <a:ext cx="5100677" cy="5077998"/>
            <a:chOff x="6781800" y="1473675"/>
            <a:chExt cx="5105400" cy="5082700"/>
          </a:xfrm>
        </p:grpSpPr>
        <p:sp>
          <p:nvSpPr>
            <p:cNvPr id="31" name="矩形: 圆角 30"/>
            <p:cNvSpPr/>
            <p:nvPr/>
          </p:nvSpPr>
          <p:spPr>
            <a:xfrm>
              <a:off x="6781800" y="1473675"/>
              <a:ext cx="5105400" cy="5082700"/>
            </a:xfrm>
            <a:prstGeom prst="roundRect">
              <a:avLst>
                <a:gd name="adj" fmla="val 3396"/>
              </a:avLst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/>
            <p:cNvSpPr>
              <a:spLocks noChangeAspect="1"/>
            </p:cNvSpPr>
            <p:nvPr/>
          </p:nvSpPr>
          <p:spPr>
            <a:xfrm>
              <a:off x="9582452" y="1733949"/>
              <a:ext cx="2003349" cy="1177381"/>
            </a:xfrm>
            <a:custGeom>
              <a:avLst/>
              <a:gdLst>
                <a:gd name="connsiteX0" fmla="*/ 434478 w 1478556"/>
                <a:gd name="connsiteY0" fmla="*/ 1 h 868957"/>
                <a:gd name="connsiteX1" fmla="*/ 677399 w 1478556"/>
                <a:gd name="connsiteY1" fmla="*/ 74203 h 868957"/>
                <a:gd name="connsiteX2" fmla="*/ 739278 w 1478556"/>
                <a:gd name="connsiteY2" fmla="*/ 125258 h 868957"/>
                <a:gd name="connsiteX3" fmla="*/ 736856 w 1478556"/>
                <a:gd name="connsiteY3" fmla="*/ 127256 h 868957"/>
                <a:gd name="connsiteX4" fmla="*/ 609600 w 1478556"/>
                <a:gd name="connsiteY4" fmla="*/ 434478 h 868957"/>
                <a:gd name="connsiteX5" fmla="*/ 736856 w 1478556"/>
                <a:gd name="connsiteY5" fmla="*/ 741701 h 868957"/>
                <a:gd name="connsiteX6" fmla="*/ 739279 w 1478556"/>
                <a:gd name="connsiteY6" fmla="*/ 743700 h 868957"/>
                <a:gd name="connsiteX7" fmla="*/ 677399 w 1478556"/>
                <a:gd name="connsiteY7" fmla="*/ 794755 h 868957"/>
                <a:gd name="connsiteX8" fmla="*/ 434478 w 1478556"/>
                <a:gd name="connsiteY8" fmla="*/ 868957 h 868957"/>
                <a:gd name="connsiteX9" fmla="*/ 0 w 1478556"/>
                <a:gd name="connsiteY9" fmla="*/ 434479 h 868957"/>
                <a:gd name="connsiteX10" fmla="*/ 434478 w 1478556"/>
                <a:gd name="connsiteY10" fmla="*/ 1 h 868957"/>
                <a:gd name="connsiteX11" fmla="*/ 1044078 w 1478556"/>
                <a:gd name="connsiteY11" fmla="*/ 0 h 868957"/>
                <a:gd name="connsiteX12" fmla="*/ 1478556 w 1478556"/>
                <a:gd name="connsiteY12" fmla="*/ 434478 h 868957"/>
                <a:gd name="connsiteX13" fmla="*/ 1044078 w 1478556"/>
                <a:gd name="connsiteY13" fmla="*/ 868956 h 868957"/>
                <a:gd name="connsiteX14" fmla="*/ 801157 w 1478556"/>
                <a:gd name="connsiteY14" fmla="*/ 794754 h 868957"/>
                <a:gd name="connsiteX15" fmla="*/ 739279 w 1478556"/>
                <a:gd name="connsiteY15" fmla="*/ 743700 h 868957"/>
                <a:gd name="connsiteX16" fmla="*/ 741701 w 1478556"/>
                <a:gd name="connsiteY16" fmla="*/ 741702 h 868957"/>
                <a:gd name="connsiteX17" fmla="*/ 868956 w 1478556"/>
                <a:gd name="connsiteY17" fmla="*/ 434479 h 868957"/>
                <a:gd name="connsiteX18" fmla="*/ 741701 w 1478556"/>
                <a:gd name="connsiteY18" fmla="*/ 127257 h 868957"/>
                <a:gd name="connsiteX19" fmla="*/ 739278 w 1478556"/>
                <a:gd name="connsiteY19" fmla="*/ 125258 h 868957"/>
                <a:gd name="connsiteX20" fmla="*/ 801157 w 1478556"/>
                <a:gd name="connsiteY20" fmla="*/ 74202 h 868957"/>
                <a:gd name="connsiteX21" fmla="*/ 1044078 w 1478556"/>
                <a:gd name="connsiteY21" fmla="*/ 0 h 86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78556" h="868957">
                  <a:moveTo>
                    <a:pt x="434478" y="1"/>
                  </a:moveTo>
                  <a:cubicBezTo>
                    <a:pt x="524461" y="1"/>
                    <a:pt x="608056" y="27356"/>
                    <a:pt x="677399" y="74203"/>
                  </a:cubicBezTo>
                  <a:lnTo>
                    <a:pt x="739278" y="125258"/>
                  </a:lnTo>
                  <a:lnTo>
                    <a:pt x="736856" y="127256"/>
                  </a:lnTo>
                  <a:cubicBezTo>
                    <a:pt x="658231" y="205881"/>
                    <a:pt x="609600" y="314500"/>
                    <a:pt x="609600" y="434478"/>
                  </a:cubicBezTo>
                  <a:cubicBezTo>
                    <a:pt x="609600" y="554456"/>
                    <a:pt x="658231" y="663076"/>
                    <a:pt x="736856" y="741701"/>
                  </a:cubicBezTo>
                  <a:lnTo>
                    <a:pt x="739279" y="743700"/>
                  </a:lnTo>
                  <a:lnTo>
                    <a:pt x="677399" y="794755"/>
                  </a:lnTo>
                  <a:cubicBezTo>
                    <a:pt x="608056" y="841603"/>
                    <a:pt x="524461" y="868957"/>
                    <a:pt x="434478" y="868957"/>
                  </a:cubicBezTo>
                  <a:cubicBezTo>
                    <a:pt x="194522" y="868957"/>
                    <a:pt x="0" y="674435"/>
                    <a:pt x="0" y="434479"/>
                  </a:cubicBezTo>
                  <a:cubicBezTo>
                    <a:pt x="0" y="194523"/>
                    <a:pt x="194522" y="1"/>
                    <a:pt x="434478" y="1"/>
                  </a:cubicBezTo>
                  <a:close/>
                  <a:moveTo>
                    <a:pt x="1044078" y="0"/>
                  </a:moveTo>
                  <a:cubicBezTo>
                    <a:pt x="1284034" y="0"/>
                    <a:pt x="1478556" y="194522"/>
                    <a:pt x="1478556" y="434478"/>
                  </a:cubicBezTo>
                  <a:cubicBezTo>
                    <a:pt x="1478556" y="674434"/>
                    <a:pt x="1284034" y="868956"/>
                    <a:pt x="1044078" y="868956"/>
                  </a:cubicBezTo>
                  <a:cubicBezTo>
                    <a:pt x="954095" y="868956"/>
                    <a:pt x="870500" y="841602"/>
                    <a:pt x="801157" y="794754"/>
                  </a:cubicBezTo>
                  <a:lnTo>
                    <a:pt x="739279" y="743700"/>
                  </a:lnTo>
                  <a:lnTo>
                    <a:pt x="741701" y="741702"/>
                  </a:lnTo>
                  <a:cubicBezTo>
                    <a:pt x="820326" y="663077"/>
                    <a:pt x="868956" y="554457"/>
                    <a:pt x="868956" y="434479"/>
                  </a:cubicBezTo>
                  <a:cubicBezTo>
                    <a:pt x="868956" y="314501"/>
                    <a:pt x="820326" y="205882"/>
                    <a:pt x="741701" y="127257"/>
                  </a:cubicBezTo>
                  <a:lnTo>
                    <a:pt x="739278" y="125258"/>
                  </a:lnTo>
                  <a:lnTo>
                    <a:pt x="801157" y="74202"/>
                  </a:lnTo>
                  <a:cubicBezTo>
                    <a:pt x="870500" y="27355"/>
                    <a:pt x="954095" y="0"/>
                    <a:pt x="1044078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3595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任意多边形: 形状 22"/>
            <p:cNvSpPr>
              <a:spLocks noChangeAspect="1"/>
            </p:cNvSpPr>
            <p:nvPr/>
          </p:nvSpPr>
          <p:spPr>
            <a:xfrm>
              <a:off x="10420654" y="1927364"/>
              <a:ext cx="327250" cy="780336"/>
            </a:xfrm>
            <a:custGeom>
              <a:avLst/>
              <a:gdLst>
                <a:gd name="connsiteX0" fmla="*/ 129678 w 259356"/>
                <a:gd name="connsiteY0" fmla="*/ 0 h 618442"/>
                <a:gd name="connsiteX1" fmla="*/ 132101 w 259356"/>
                <a:gd name="connsiteY1" fmla="*/ 1999 h 618442"/>
                <a:gd name="connsiteX2" fmla="*/ 259356 w 259356"/>
                <a:gd name="connsiteY2" fmla="*/ 309221 h 618442"/>
                <a:gd name="connsiteX3" fmla="*/ 132101 w 259356"/>
                <a:gd name="connsiteY3" fmla="*/ 616444 h 618442"/>
                <a:gd name="connsiteX4" fmla="*/ 129679 w 259356"/>
                <a:gd name="connsiteY4" fmla="*/ 618442 h 618442"/>
                <a:gd name="connsiteX5" fmla="*/ 127256 w 259356"/>
                <a:gd name="connsiteY5" fmla="*/ 616443 h 618442"/>
                <a:gd name="connsiteX6" fmla="*/ 0 w 259356"/>
                <a:gd name="connsiteY6" fmla="*/ 309220 h 618442"/>
                <a:gd name="connsiteX7" fmla="*/ 127256 w 259356"/>
                <a:gd name="connsiteY7" fmla="*/ 1998 h 618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356" h="618442">
                  <a:moveTo>
                    <a:pt x="129678" y="0"/>
                  </a:moveTo>
                  <a:lnTo>
                    <a:pt x="132101" y="1999"/>
                  </a:lnTo>
                  <a:cubicBezTo>
                    <a:pt x="210726" y="80624"/>
                    <a:pt x="259356" y="189243"/>
                    <a:pt x="259356" y="309221"/>
                  </a:cubicBezTo>
                  <a:cubicBezTo>
                    <a:pt x="259356" y="429199"/>
                    <a:pt x="210726" y="537819"/>
                    <a:pt x="132101" y="616444"/>
                  </a:cubicBezTo>
                  <a:lnTo>
                    <a:pt x="129679" y="618442"/>
                  </a:lnTo>
                  <a:lnTo>
                    <a:pt x="127256" y="616443"/>
                  </a:lnTo>
                  <a:cubicBezTo>
                    <a:pt x="48631" y="537818"/>
                    <a:pt x="0" y="429198"/>
                    <a:pt x="0" y="309220"/>
                  </a:cubicBezTo>
                  <a:cubicBezTo>
                    <a:pt x="0" y="189242"/>
                    <a:pt x="48631" y="80623"/>
                    <a:pt x="127256" y="1998"/>
                  </a:cubicBezTo>
                  <a:close/>
                </a:path>
              </a:pathLst>
            </a:custGeom>
            <a:solidFill>
              <a:srgbClr val="75BB00"/>
            </a:solidFill>
            <a:ln w="19050">
              <a:solidFill>
                <a:srgbClr val="75B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 sz="3595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10405137" y="3429075"/>
              <a:ext cx="1175353" cy="1175353"/>
            </a:xfrm>
            <a:prstGeom prst="ellipse">
              <a:avLst/>
            </a:prstGeom>
            <a:solidFill>
              <a:srgbClr val="75BB00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B</a:t>
              </a:r>
              <a:endParaRPr lang="zh-CN" altLang="en-US" sz="39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9582452" y="3429075"/>
              <a:ext cx="1177381" cy="1177381"/>
            </a:xfrm>
            <a:prstGeom prst="ellipse">
              <a:avLst/>
            </a:prstGeom>
            <a:solidFill>
              <a:srgbClr val="75BB00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</a:t>
              </a:r>
              <a:endParaRPr lang="zh-CN" altLang="en-US" sz="35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9582452" y="5122173"/>
              <a:ext cx="1177381" cy="1177381"/>
            </a:xfrm>
            <a:prstGeom prst="ellipse">
              <a:avLst/>
            </a:prstGeom>
            <a:solidFill>
              <a:srgbClr val="75BB00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</a:t>
              </a:r>
              <a:endParaRPr lang="zh-CN" altLang="en-US" sz="35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10405137" y="5122173"/>
              <a:ext cx="1175353" cy="117535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B</a:t>
              </a:r>
              <a:endParaRPr lang="zh-CN" altLang="en-US" sz="35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9736664" y="1883054"/>
              <a:ext cx="868955" cy="868955"/>
            </a:xfrm>
            <a:prstGeom prst="ellipse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A</a:t>
              </a:r>
              <a:endParaRPr lang="zh-CN" altLang="en-US" sz="35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10552375" y="1883054"/>
              <a:ext cx="868955" cy="868955"/>
            </a:xfrm>
            <a:prstGeom prst="ellipse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3595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B</a:t>
              </a:r>
              <a:endParaRPr lang="zh-CN" altLang="en-US" sz="359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007867" y="1994365"/>
              <a:ext cx="2159961" cy="646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逻辑</a:t>
              </a:r>
              <a:r>
                <a:rPr lang="en-US" altLang="zh-CN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AND</a:t>
              </a:r>
              <a:endParaRPr lang="zh-CN" altLang="en-US" sz="3595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007867" y="3693585"/>
              <a:ext cx="1922498" cy="646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逻辑</a:t>
              </a:r>
              <a:r>
                <a:rPr lang="en-US" altLang="zh-CN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 OR</a:t>
              </a:r>
              <a:endParaRPr lang="zh-CN" altLang="en-US" sz="3595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007867" y="5386683"/>
              <a:ext cx="2102328" cy="646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逻辑</a:t>
              </a:r>
              <a:r>
                <a:rPr lang="en-US" altLang="zh-CN" sz="3595" dirty="0"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NOT</a:t>
              </a:r>
              <a:endParaRPr lang="zh-CN" altLang="en-US" sz="3595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766187" y="1663217"/>
            <a:ext cx="5938848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增强检索专指性，缩小检索范围</a:t>
            </a:r>
            <a:r>
              <a:rPr lang="en-US" altLang="zh-CN" sz="20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0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20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如：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电池 </a:t>
            </a:r>
            <a:r>
              <a:rPr lang="en-US" altLang="zh-CN" sz="2000" u="sng" dirty="0">
                <a:solidFill>
                  <a:srgbClr val="75BB00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AND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隔膜</a:t>
            </a:r>
            <a:endParaRPr lang="en-US" altLang="zh-CN" sz="2400" u="sng" dirty="0">
              <a:solidFill>
                <a:prstClr val="black"/>
              </a:solidFill>
              <a:uFill>
                <a:solidFill>
                  <a:schemeClr val="tx1">
                    <a:lumMod val="85000"/>
                    <a:lumOff val="15000"/>
                  </a:schemeClr>
                </a:solidFill>
              </a:u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CN" sz="2400" dirty="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扩大检索范围，提高查全率</a:t>
            </a:r>
            <a:r>
              <a:rPr lang="en-US" altLang="zh-CN" sz="24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4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20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如：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无人驾驶 </a:t>
            </a:r>
            <a:r>
              <a:rPr lang="en-US" altLang="zh-CN" sz="2000" u="sng" dirty="0">
                <a:solidFill>
                  <a:srgbClr val="75BB00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OR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自动驾驶 </a:t>
            </a:r>
            <a:r>
              <a:rPr lang="en-US" altLang="zh-CN" sz="2000" u="sng" dirty="0">
                <a:solidFill>
                  <a:srgbClr val="75BB00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OR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自主行驶</a:t>
            </a:r>
            <a:r>
              <a:rPr lang="en-US" altLang="zh-CN" sz="24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4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endParaRPr lang="en-US" altLang="zh-CN" sz="2400" dirty="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CN" altLang="en-US" sz="24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增强检索准确性，缩小检索范围</a:t>
            </a:r>
            <a:r>
              <a:rPr lang="en-US" altLang="zh-CN" sz="24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400" b="1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 sz="2000" dirty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如：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锂电池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en-US" altLang="zh-CN" sz="2000" u="sng" dirty="0">
                <a:solidFill>
                  <a:srgbClr val="75BB00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NOT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(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隔膜 </a:t>
            </a:r>
            <a:r>
              <a:rPr lang="en-US" altLang="zh-CN" sz="20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OR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隔板</a:t>
            </a:r>
            <a:r>
              <a:rPr lang="en-US" altLang="zh-CN" sz="2400" u="sng" dirty="0">
                <a:solidFill>
                  <a:prstClr val="black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)</a:t>
            </a:r>
            <a:endParaRPr lang="zh-CN" altLang="en-US" sz="2400" u="sng" dirty="0">
              <a:solidFill>
                <a:prstClr val="black"/>
              </a:solidFill>
              <a:uFill>
                <a:solidFill>
                  <a:schemeClr val="tx1">
                    <a:lumMod val="85000"/>
                    <a:lumOff val="15000"/>
                  </a:schemeClr>
                </a:solidFill>
              </a:u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AC9B154-4A48-4AA5-9C9B-A019203D8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129" y="1696594"/>
            <a:ext cx="7798830" cy="5171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8C1F82A-B2B6-4F97-BF23-9AE88346C2FB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高级搜索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5EBD8C5-616B-4EC1-AD3C-72CB627F974D}"/>
              </a:ext>
            </a:extLst>
          </p:cNvPr>
          <p:cNvSpPr txBox="1"/>
          <p:nvPr/>
        </p:nvSpPr>
        <p:spPr>
          <a:xfrm>
            <a:off x="761253" y="993775"/>
            <a:ext cx="10744947" cy="58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熟练检索的可以通过高级搜索，打造更精细的搜索条件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7F2B413-190C-4A23-A967-7DEE73E26E59}"/>
              </a:ext>
            </a:extLst>
          </p:cNvPr>
          <p:cNvSpPr txBox="1"/>
          <p:nvPr/>
        </p:nvSpPr>
        <p:spPr>
          <a:xfrm>
            <a:off x="854709" y="1953047"/>
            <a:ext cx="1780182" cy="1631216"/>
          </a:xfrm>
          <a:prstGeom prst="rect">
            <a:avLst/>
          </a:prstGeom>
          <a:noFill/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选定字段输入搜索内容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支持逻辑运算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并能切换字段范围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CF68BD8-2543-4D48-BE34-049E5E799F02}"/>
              </a:ext>
            </a:extLst>
          </p:cNvPr>
          <p:cNvSpPr txBox="1"/>
          <p:nvPr/>
        </p:nvSpPr>
        <p:spPr>
          <a:xfrm>
            <a:off x="853154" y="4092095"/>
            <a:ext cx="1780182" cy="1015663"/>
          </a:xfrm>
          <a:prstGeom prst="rect">
            <a:avLst/>
          </a:prstGeom>
          <a:noFill/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多种辅助选项能更方便查找专利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49ADA684-FB41-4EE6-968B-6DF99600CC00}"/>
              </a:ext>
            </a:extLst>
          </p:cNvPr>
          <p:cNvSpPr/>
          <p:nvPr/>
        </p:nvSpPr>
        <p:spPr>
          <a:xfrm>
            <a:off x="5448300" y="2514819"/>
            <a:ext cx="4739409" cy="1955581"/>
          </a:xfrm>
          <a:prstGeom prst="roundRect">
            <a:avLst>
              <a:gd name="adj" fmla="val 10225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CD57929F-640C-4183-873F-B8281AB9800A}"/>
              </a:ext>
            </a:extLst>
          </p:cNvPr>
          <p:cNvSpPr/>
          <p:nvPr/>
        </p:nvSpPr>
        <p:spPr>
          <a:xfrm>
            <a:off x="10298546" y="2514819"/>
            <a:ext cx="914400" cy="138292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006C0150-B488-4EA9-9A58-418F5103639D}"/>
              </a:ext>
            </a:extLst>
          </p:cNvPr>
          <p:cNvCxnSpPr>
            <a:cxnSpLocks/>
            <a:stCxn id="8" idx="1"/>
            <a:endCxn id="6" idx="3"/>
          </p:cNvCxnSpPr>
          <p:nvPr/>
        </p:nvCxnSpPr>
        <p:spPr>
          <a:xfrm flipH="1" flipV="1">
            <a:off x="2634891" y="2768655"/>
            <a:ext cx="2813409" cy="723955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xmlns="" id="{E3D345D0-0BF8-4574-8F34-CDB94D4AEB04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2633336" y="3897745"/>
            <a:ext cx="8122410" cy="702182"/>
          </a:xfrm>
          <a:prstGeom prst="bentConnector2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51785A08-3ADB-4B33-B0C1-4D13B8D258F1}"/>
              </a:ext>
            </a:extLst>
          </p:cNvPr>
          <p:cNvSpPr/>
          <p:nvPr/>
        </p:nvSpPr>
        <p:spPr>
          <a:xfrm>
            <a:off x="7869382" y="6419235"/>
            <a:ext cx="1780718" cy="35011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743090E-1FEC-4F60-86E4-1858B0EFD8CE}"/>
              </a:ext>
            </a:extLst>
          </p:cNvPr>
          <p:cNvSpPr txBox="1"/>
          <p:nvPr/>
        </p:nvSpPr>
        <p:spPr>
          <a:xfrm>
            <a:off x="853154" y="5511871"/>
            <a:ext cx="1780182" cy="1015663"/>
          </a:xfrm>
          <a:prstGeom prst="rect">
            <a:avLst/>
          </a:prstGeom>
          <a:noFill/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打开选项将在机翻数据中搜索您的关键词</a:t>
            </a:r>
          </a:p>
        </p:txBody>
      </p:sp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xmlns="" id="{62517C77-FF2B-4DB8-BB6C-F12862BC581C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>
            <a:off x="2633336" y="6019703"/>
            <a:ext cx="5236046" cy="574590"/>
          </a:xfrm>
          <a:prstGeom prst="bentConnector3">
            <a:avLst>
              <a:gd name="adj1" fmla="val 5000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604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20E3ECE-B531-4EDD-9A6A-88CAAD60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470555"/>
            <a:ext cx="10744946" cy="297658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88C1F82A-B2B6-4F97-BF23-9AE88346C2FB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简单搜索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25887852-B062-477F-A114-04E44285A148}"/>
              </a:ext>
            </a:extLst>
          </p:cNvPr>
          <p:cNvSpPr txBox="1"/>
          <p:nvPr/>
        </p:nvSpPr>
        <p:spPr>
          <a:xfrm>
            <a:off x="761253" y="993775"/>
            <a:ext cx="10744947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在简单搜索中尝试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无人驾驶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自动驾驶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防碰撞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等关键词，根据智能推荐和预估结果数，随时调整搜索词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F754625-952A-4937-809B-B6CBC652CB4E}"/>
              </a:ext>
            </a:extLst>
          </p:cNvPr>
          <p:cNvSpPr txBox="1"/>
          <p:nvPr/>
        </p:nvSpPr>
        <p:spPr>
          <a:xfrm>
            <a:off x="7689185" y="4897909"/>
            <a:ext cx="41148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输入的内容会搜索专利的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全文（标题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摘要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权利要求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说明书）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申请人、发明人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申请号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公开号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zh-CN" altLang="en-US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分类号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8EEB795-0981-470B-8421-79C14D76074D}"/>
              </a:ext>
            </a:extLst>
          </p:cNvPr>
          <p:cNvSpPr txBox="1"/>
          <p:nvPr/>
        </p:nvSpPr>
        <p:spPr>
          <a:xfrm>
            <a:off x="9437260" y="2117820"/>
            <a:ext cx="199348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输入关键词，即可预览结果数量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3402D62-70B9-4A64-86A5-AE9DE33A1983}"/>
              </a:ext>
            </a:extLst>
          </p:cNvPr>
          <p:cNvSpPr/>
          <p:nvPr/>
        </p:nvSpPr>
        <p:spPr>
          <a:xfrm rot="10800000">
            <a:off x="8968509" y="3388877"/>
            <a:ext cx="772038" cy="432338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02A24765-FDF4-4CE5-89D1-FCB80BE42BE5}"/>
              </a:ext>
            </a:extLst>
          </p:cNvPr>
          <p:cNvCxnSpPr>
            <a:cxnSpLocks/>
            <a:stCxn id="7" idx="2"/>
            <a:endCxn id="6" idx="2"/>
          </p:cNvCxnSpPr>
          <p:nvPr/>
        </p:nvCxnSpPr>
        <p:spPr>
          <a:xfrm flipV="1">
            <a:off x="9354528" y="2825706"/>
            <a:ext cx="1079476" cy="563171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2E88AF1-DC43-411F-9241-278891D3F1D0}"/>
              </a:ext>
            </a:extLst>
          </p:cNvPr>
          <p:cNvSpPr txBox="1"/>
          <p:nvPr/>
        </p:nvSpPr>
        <p:spPr>
          <a:xfrm>
            <a:off x="388015" y="5362743"/>
            <a:ext cx="2659985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5BB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系统根据输入内容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智能提示</a:t>
            </a:r>
            <a:r>
              <a:rPr lang="zh-CN" altLang="en-US" sz="20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关联词</a:t>
            </a: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0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企业全称</a:t>
            </a: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</a:t>
            </a:r>
            <a:r>
              <a:rPr lang="zh-CN" altLang="en-US" sz="20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语法</a:t>
            </a: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等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C517DD6B-A22D-4908-ADD7-975342C2D90D}"/>
              </a:ext>
            </a:extLst>
          </p:cNvPr>
          <p:cNvSpPr/>
          <p:nvPr/>
        </p:nvSpPr>
        <p:spPr>
          <a:xfrm>
            <a:off x="3158470" y="3890691"/>
            <a:ext cx="4216780" cy="1338846"/>
          </a:xfrm>
          <a:prstGeom prst="roundRect">
            <a:avLst>
              <a:gd name="adj" fmla="val 7639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xmlns="" id="{9AFB46B7-C603-4EB4-B197-DDA3889D602F}"/>
              </a:ext>
            </a:extLst>
          </p:cNvPr>
          <p:cNvCxnSpPr>
            <a:cxnSpLocks/>
            <a:stCxn id="10" idx="0"/>
            <a:endCxn id="11" idx="1"/>
          </p:cNvCxnSpPr>
          <p:nvPr/>
        </p:nvCxnSpPr>
        <p:spPr>
          <a:xfrm rot="5400000" flipH="1" flipV="1">
            <a:off x="2036925" y="4241198"/>
            <a:ext cx="802629" cy="1440462"/>
          </a:xfrm>
          <a:prstGeom prst="bentConnector2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5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68C3E4F-73E3-EDBF-EA71-752872825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81" y="1550009"/>
            <a:ext cx="8981439" cy="47449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批量处理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3D0FD39-41F8-4390-98FD-D6646337C45F}"/>
              </a:ext>
            </a:extLst>
          </p:cNvPr>
          <p:cNvSpPr txBox="1"/>
          <p:nvPr/>
        </p:nvSpPr>
        <p:spPr>
          <a:xfrm>
            <a:off x="761253" y="963758"/>
            <a:ext cx="10744947" cy="58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查询文献资料中的专利，通过智能模糊匹配搜索（公开号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申请号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申请人名）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DCA04C87-8F7F-4034-9909-6945C0A272EF}"/>
              </a:ext>
            </a:extLst>
          </p:cNvPr>
          <p:cNvSpPr txBox="1"/>
          <p:nvPr/>
        </p:nvSpPr>
        <p:spPr>
          <a:xfrm>
            <a:off x="10468655" y="1865464"/>
            <a:ext cx="1520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下载匹配过程，直接核对数据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B6F4EC67-DE53-4B1C-A439-3EE9A20CBC39}"/>
              </a:ext>
            </a:extLst>
          </p:cNvPr>
          <p:cNvSpPr/>
          <p:nvPr/>
        </p:nvSpPr>
        <p:spPr>
          <a:xfrm rot="10800000">
            <a:off x="9585108" y="5189393"/>
            <a:ext cx="1520145" cy="38100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8D2022AF-0E3C-45F3-9A9F-00724EE25CEB}"/>
              </a:ext>
            </a:extLst>
          </p:cNvPr>
          <p:cNvCxnSpPr>
            <a:cxnSpLocks/>
            <a:stCxn id="6" idx="2"/>
            <a:endCxn id="5" idx="1"/>
          </p:cNvCxnSpPr>
          <p:nvPr/>
        </p:nvCxnSpPr>
        <p:spPr>
          <a:xfrm flipV="1">
            <a:off x="10345180" y="2373296"/>
            <a:ext cx="123475" cy="281609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FFA389-DA73-4D77-B292-C3C1617452D6}"/>
              </a:ext>
            </a:extLst>
          </p:cNvPr>
          <p:cNvSpPr txBox="1"/>
          <p:nvPr/>
        </p:nvSpPr>
        <p:spPr>
          <a:xfrm>
            <a:off x="365342" y="2065519"/>
            <a:ext cx="1539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0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粘贴的信息不用做特殊处理，无关文本会被自动忽略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D4A1F759-A670-436C-B529-A41538269CCE}"/>
              </a:ext>
            </a:extLst>
          </p:cNvPr>
          <p:cNvSpPr/>
          <p:nvPr/>
        </p:nvSpPr>
        <p:spPr>
          <a:xfrm rot="10800000">
            <a:off x="2573092" y="2375167"/>
            <a:ext cx="3171926" cy="197516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CBC9799F-425C-47F8-8CC0-A083A19766F5}"/>
              </a:ext>
            </a:extLst>
          </p:cNvPr>
          <p:cNvCxnSpPr>
            <a:cxnSpLocks/>
            <a:stCxn id="15" idx="3"/>
            <a:endCxn id="14" idx="3"/>
          </p:cNvCxnSpPr>
          <p:nvPr/>
        </p:nvCxnSpPr>
        <p:spPr>
          <a:xfrm flipH="1" flipV="1">
            <a:off x="1905000" y="2881127"/>
            <a:ext cx="668092" cy="48162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090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16760"/>
            <a:ext cx="471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批量搜索匹配结果可视化</a:t>
            </a:r>
            <a:endParaRPr lang="zh-CN" altLang="en-US" sz="3200" b="1" dirty="0">
              <a:solidFill>
                <a:srgbClr val="75BB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58AF719-E13B-4ED5-8B37-23BCCDAC9F73}"/>
              </a:ext>
            </a:extLst>
          </p:cNvPr>
          <p:cNvSpPr/>
          <p:nvPr/>
        </p:nvSpPr>
        <p:spPr>
          <a:xfrm>
            <a:off x="761254" y="932313"/>
            <a:ext cx="10504533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匹配过程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表中包含更加详细的匹配情况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0580D80-5958-44A7-DA0F-2A2C86E52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66" y="1762800"/>
            <a:ext cx="6610655" cy="44556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504D07A-947A-8ACB-0022-9A26B2936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725" y="1762800"/>
            <a:ext cx="3938656" cy="19656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2095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箭头: 五边形 9">
            <a:extLst>
              <a:ext uri="{FF2B5EF4-FFF2-40B4-BE49-F238E27FC236}">
                <a16:creationId xmlns:a16="http://schemas.microsoft.com/office/drawing/2014/main" xmlns="" id="{AD28022D-FA7C-495E-9986-A2D64AE0FE23}"/>
              </a:ext>
            </a:extLst>
          </p:cNvPr>
          <p:cNvSpPr/>
          <p:nvPr/>
        </p:nvSpPr>
        <p:spPr>
          <a:xfrm>
            <a:off x="0" y="357803"/>
            <a:ext cx="7848600" cy="530225"/>
          </a:xfrm>
          <a:prstGeom prst="homePlate">
            <a:avLst/>
          </a:prstGeom>
          <a:solidFill>
            <a:srgbClr val="75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49B0A6F-A63E-4610-A391-72BA859AE7D6}"/>
              </a:ext>
            </a:extLst>
          </p:cNvPr>
          <p:cNvSpPr txBox="1"/>
          <p:nvPr/>
        </p:nvSpPr>
        <p:spPr>
          <a:xfrm>
            <a:off x="761253" y="963758"/>
            <a:ext cx="10744947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对于不熟悉专利检索的技术人员，可以尝试几种智能搜索功能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914B988-5CB0-4859-BE47-E4D5579C85D4}"/>
              </a:ext>
            </a:extLst>
          </p:cNvPr>
          <p:cNvSpPr/>
          <p:nvPr/>
        </p:nvSpPr>
        <p:spPr>
          <a:xfrm>
            <a:off x="761253" y="353987"/>
            <a:ext cx="6664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问题：有什么简单方法让技术人员搜索？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84CAABE-CE8A-4D21-B495-93CD8421ACBD}"/>
              </a:ext>
            </a:extLst>
          </p:cNvPr>
          <p:cNvGrpSpPr/>
          <p:nvPr/>
        </p:nvGrpSpPr>
        <p:grpSpPr>
          <a:xfrm>
            <a:off x="1811783" y="2746376"/>
            <a:ext cx="2223739" cy="2927398"/>
            <a:chOff x="2016191" y="2898775"/>
            <a:chExt cx="2223739" cy="2927398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78632837-2686-4AB6-9079-9BC9748F1CB1}"/>
                </a:ext>
              </a:extLst>
            </p:cNvPr>
            <p:cNvSpPr/>
            <p:nvPr/>
          </p:nvSpPr>
          <p:spPr>
            <a:xfrm>
              <a:off x="2016191" y="5140373"/>
              <a:ext cx="2223739" cy="685800"/>
            </a:xfrm>
            <a:prstGeom prst="roundRect">
              <a:avLst/>
            </a:prstGeom>
            <a:solidFill>
              <a:srgbClr val="75BB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语义搜索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64151C9F-5663-4604-A574-986C36C570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63" y="2898775"/>
              <a:ext cx="1883394" cy="1999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86DFD7F8-FA7A-46EE-91D6-432B5A4CE303}"/>
              </a:ext>
            </a:extLst>
          </p:cNvPr>
          <p:cNvGrpSpPr/>
          <p:nvPr/>
        </p:nvGrpSpPr>
        <p:grpSpPr>
          <a:xfrm>
            <a:off x="5079381" y="2746376"/>
            <a:ext cx="2223739" cy="2927397"/>
            <a:chOff x="5156677" y="2898775"/>
            <a:chExt cx="2223739" cy="2927397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145F455E-F16A-447D-A65D-3095BC5B219D}"/>
                </a:ext>
              </a:extLst>
            </p:cNvPr>
            <p:cNvSpPr/>
            <p:nvPr/>
          </p:nvSpPr>
          <p:spPr>
            <a:xfrm>
              <a:off x="5156677" y="5140372"/>
              <a:ext cx="2223739" cy="685800"/>
            </a:xfrm>
            <a:prstGeom prst="roundRect">
              <a:avLst/>
            </a:prstGeom>
            <a:solidFill>
              <a:srgbClr val="75BB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扩展搜索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A643B35B-8BE6-45AC-A813-1E23EB55D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849" y="2898775"/>
              <a:ext cx="1883394" cy="1999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23231DE-FC94-428A-8EA2-842A1E9B885F}"/>
              </a:ext>
            </a:extLst>
          </p:cNvPr>
          <p:cNvGrpSpPr/>
          <p:nvPr/>
        </p:nvGrpSpPr>
        <p:grpSpPr>
          <a:xfrm>
            <a:off x="8346979" y="2746375"/>
            <a:ext cx="2226849" cy="2927398"/>
            <a:chOff x="8297163" y="2898774"/>
            <a:chExt cx="2226849" cy="292739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1E70C07B-03CF-4423-ACA4-BBE34E34800F}"/>
                </a:ext>
              </a:extLst>
            </p:cNvPr>
            <p:cNvSpPr/>
            <p:nvPr/>
          </p:nvSpPr>
          <p:spPr>
            <a:xfrm>
              <a:off x="8297163" y="5140372"/>
              <a:ext cx="2226849" cy="685800"/>
            </a:xfrm>
            <a:prstGeom prst="roundRect">
              <a:avLst/>
            </a:prstGeom>
            <a:solidFill>
              <a:srgbClr val="75BB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图像搜索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80E239B3-D94A-40BD-949E-019D72091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1066" y="2898774"/>
              <a:ext cx="1999041" cy="1999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3717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4757E1-9BD7-4C74-92F4-B6A59C04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89176"/>
            <a:ext cx="4648199" cy="37760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267D880-52AD-4761-80A5-34FA96E9D553}"/>
              </a:ext>
            </a:extLst>
          </p:cNvPr>
          <p:cNvSpPr txBox="1"/>
          <p:nvPr/>
        </p:nvSpPr>
        <p:spPr>
          <a:xfrm>
            <a:off x="761253" y="963758"/>
            <a:ext cx="10744947" cy="114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直接通过一段文本，无需人工提取技术关键词，搜索近似技术的专利数据。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有助于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验证专利可行性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、快速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查找对比文件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、或是寻找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专利无效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线索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语义搜索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2DD995E1-F1AE-4078-8EBC-35AC7C932DBC}"/>
              </a:ext>
            </a:extLst>
          </p:cNvPr>
          <p:cNvSpPr/>
          <p:nvPr/>
        </p:nvSpPr>
        <p:spPr>
          <a:xfrm>
            <a:off x="761253" y="6510363"/>
            <a:ext cx="7163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*建议：优先使用交底书中的</a:t>
            </a:r>
            <a:r>
              <a:rPr lang="zh-CN" altLang="en-US" sz="1600" b="1">
                <a:solidFill>
                  <a:schemeClr val="bg1">
                    <a:lumMod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发明内容</a:t>
            </a:r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和</a:t>
            </a:r>
            <a:r>
              <a:rPr lang="zh-CN" altLang="en-US" sz="1600" b="1">
                <a:solidFill>
                  <a:schemeClr val="bg1">
                    <a:lumMod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实施方式</a:t>
            </a:r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进行语义搜索效果最佳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3D0FD39-41F8-4390-98FD-D6646337C45F}"/>
              </a:ext>
            </a:extLst>
          </p:cNvPr>
          <p:cNvSpPr txBox="1"/>
          <p:nvPr/>
        </p:nvSpPr>
        <p:spPr>
          <a:xfrm>
            <a:off x="838200" y="5968714"/>
            <a:ext cx="4574861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复制一段技术描述文本*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B87DDA6-A8E4-4CED-BC8B-2AE33DAAEF18}"/>
              </a:ext>
            </a:extLst>
          </p:cNvPr>
          <p:cNvSpPr txBox="1"/>
          <p:nvPr/>
        </p:nvSpPr>
        <p:spPr>
          <a:xfrm>
            <a:off x="5638800" y="5968714"/>
            <a:ext cx="6224514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粘贴并查找近似专利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C0EFD3A-065A-4FE8-A1DA-161183384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587" y="2289176"/>
            <a:ext cx="7804727" cy="37764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86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扩展搜索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3D0FD39-41F8-4390-98FD-D6646337C45F}"/>
              </a:ext>
            </a:extLst>
          </p:cNvPr>
          <p:cNvSpPr txBox="1"/>
          <p:nvPr/>
        </p:nvSpPr>
        <p:spPr>
          <a:xfrm>
            <a:off x="761253" y="963758"/>
            <a:ext cx="3582147" cy="391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粘贴一段文本，由算法自动提取文本中的技术主题，并推荐衍生关键词（近义、同义词等）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扩展的衍生关键词可以作为技术分解的参考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15A2D53-5207-4853-A214-41CF5B80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470" y="1146175"/>
            <a:ext cx="7598530" cy="57181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4973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图像搜索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DCCD6F3-5303-4849-8FA6-6484D770492F}"/>
              </a:ext>
            </a:extLst>
          </p:cNvPr>
          <p:cNvSpPr txBox="1"/>
          <p:nvPr/>
        </p:nvSpPr>
        <p:spPr>
          <a:xfrm>
            <a:off x="761253" y="963758"/>
            <a:ext cx="10744947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图像搜索专门针对检索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外观设计、实用新型专利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，可以依靠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关键词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外观分类号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甚至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上传图片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进行检索。搜索后，依然能再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筛选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或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二次搜索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，勾选即可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批量保存</a:t>
            </a:r>
            <a:r>
              <a:rPr lang="en-US" altLang="zh-CN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/</a:t>
            </a:r>
            <a:r>
              <a:rPr lang="zh-CN" altLang="en-US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导出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42855D0-E08B-B4FE-BD47-2D3646266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1968"/>
            <a:ext cx="5994400" cy="4639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DF21F2-DC37-A830-8994-5E99CAEC7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18"/>
          <a:stretch/>
        </p:blipFill>
        <p:spPr>
          <a:xfrm>
            <a:off x="5679440" y="2442235"/>
            <a:ext cx="6512560" cy="415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98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99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分类号搜索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DCCD6F3-5303-4849-8FA6-6484D770492F}"/>
              </a:ext>
            </a:extLst>
          </p:cNvPr>
          <p:cNvSpPr txBox="1"/>
          <p:nvPr/>
        </p:nvSpPr>
        <p:spPr>
          <a:xfrm>
            <a:off x="761253" y="963758"/>
            <a:ext cx="10744947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提供了几种主流分类号的查询和搜索，方便了解技术分类体系</a:t>
            </a:r>
            <a:endParaRPr lang="zh-CN" altLang="en-US" sz="2400">
              <a:solidFill>
                <a:srgbClr val="75BB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14F5EC-01C4-F269-E093-3E5A4190A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9"/>
          <a:stretch/>
        </p:blipFill>
        <p:spPr>
          <a:xfrm>
            <a:off x="81280" y="1551419"/>
            <a:ext cx="12192000" cy="52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6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4" y="353987"/>
            <a:ext cx="2714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知识产权的分类</a:t>
            </a:r>
          </a:p>
        </p:txBody>
      </p:sp>
      <p:pic>
        <p:nvPicPr>
          <p:cNvPr id="3" name="图形 2" descr="正义天平">
            <a:extLst>
              <a:ext uri="{FF2B5EF4-FFF2-40B4-BE49-F238E27FC236}">
                <a16:creationId xmlns:a16="http://schemas.microsoft.com/office/drawing/2014/main" xmlns="" id="{3B7AE497-8386-40C9-9F5D-512A47C232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35023" y="4462957"/>
            <a:ext cx="2190967" cy="2190967"/>
          </a:xfrm>
          <a:prstGeom prst="rect">
            <a:avLst/>
          </a:prstGeom>
        </p:spPr>
      </p:pic>
      <p:grpSp>
        <p:nvGrpSpPr>
          <p:cNvPr id="4" name="Group 122">
            <a:extLst>
              <a:ext uri="{FF2B5EF4-FFF2-40B4-BE49-F238E27FC236}">
                <a16:creationId xmlns:a16="http://schemas.microsoft.com/office/drawing/2014/main" xmlns="" id="{29718AF5-C1CA-42A4-9169-F088D3F93094}"/>
              </a:ext>
            </a:extLst>
          </p:cNvPr>
          <p:cNvGrpSpPr/>
          <p:nvPr/>
        </p:nvGrpSpPr>
        <p:grpSpPr>
          <a:xfrm>
            <a:off x="5373979" y="2122617"/>
            <a:ext cx="461219" cy="621627"/>
            <a:chOff x="1982788" y="820738"/>
            <a:chExt cx="1060450" cy="1428750"/>
          </a:xfrm>
          <a:solidFill>
            <a:sysClr val="window" lastClr="FFFFFF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xmlns="" id="{C9BF07A1-667C-40C9-A19F-BB789816B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3926" y="1239838"/>
              <a:ext cx="682625" cy="590550"/>
            </a:xfrm>
            <a:custGeom>
              <a:avLst/>
              <a:gdLst/>
              <a:ahLst/>
              <a:cxnLst>
                <a:cxn ang="0">
                  <a:pos x="170" y="1"/>
                </a:cxn>
                <a:cxn ang="0">
                  <a:pos x="63" y="93"/>
                </a:cxn>
                <a:cxn ang="0">
                  <a:pos x="23" y="62"/>
                </a:cxn>
                <a:cxn ang="0">
                  <a:pos x="1" y="81"/>
                </a:cxn>
                <a:cxn ang="0">
                  <a:pos x="74" y="155"/>
                </a:cxn>
                <a:cxn ang="0">
                  <a:pos x="76" y="156"/>
                </a:cxn>
                <a:cxn ang="0">
                  <a:pos x="76" y="156"/>
                </a:cxn>
                <a:cxn ang="0">
                  <a:pos x="78" y="154"/>
                </a:cxn>
                <a:cxn ang="0">
                  <a:pos x="178" y="16"/>
                </a:cxn>
                <a:cxn ang="0">
                  <a:pos x="179" y="12"/>
                </a:cxn>
                <a:cxn ang="0">
                  <a:pos x="170" y="1"/>
                </a:cxn>
                <a:cxn ang="0">
                  <a:pos x="170" y="1"/>
                </a:cxn>
                <a:cxn ang="0">
                  <a:pos x="170" y="1"/>
                </a:cxn>
              </a:cxnLst>
              <a:rect l="0" t="0" r="r" b="b"/>
              <a:pathLst>
                <a:path w="180" h="156">
                  <a:moveTo>
                    <a:pt x="170" y="1"/>
                  </a:moveTo>
                  <a:cubicBezTo>
                    <a:pt x="117" y="33"/>
                    <a:pt x="79" y="75"/>
                    <a:pt x="63" y="93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2" y="61"/>
                    <a:pt x="0" y="80"/>
                    <a:pt x="1" y="81"/>
                  </a:cubicBezTo>
                  <a:cubicBezTo>
                    <a:pt x="74" y="155"/>
                    <a:pt x="74" y="155"/>
                    <a:pt x="74" y="155"/>
                  </a:cubicBezTo>
                  <a:cubicBezTo>
                    <a:pt x="74" y="155"/>
                    <a:pt x="75" y="156"/>
                    <a:pt x="76" y="156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8" y="155"/>
                    <a:pt x="78" y="154"/>
                  </a:cubicBezTo>
                  <a:cubicBezTo>
                    <a:pt x="90" y="124"/>
                    <a:pt x="129" y="61"/>
                    <a:pt x="178" y="16"/>
                  </a:cubicBezTo>
                  <a:cubicBezTo>
                    <a:pt x="179" y="15"/>
                    <a:pt x="180" y="13"/>
                    <a:pt x="179" y="12"/>
                  </a:cubicBezTo>
                  <a:cubicBezTo>
                    <a:pt x="179" y="12"/>
                    <a:pt x="171" y="0"/>
                    <a:pt x="170" y="1"/>
                  </a:cubicBezTo>
                  <a:close/>
                  <a:moveTo>
                    <a:pt x="170" y="1"/>
                  </a:moveTo>
                  <a:cubicBezTo>
                    <a:pt x="170" y="1"/>
                    <a:pt x="170" y="1"/>
                    <a:pt x="170" y="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xmlns="" id="{3037F60A-EB18-453C-94C0-FEC34C51C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2788" y="820738"/>
              <a:ext cx="1060450" cy="1428750"/>
            </a:xfrm>
            <a:custGeom>
              <a:avLst/>
              <a:gdLst/>
              <a:ahLst/>
              <a:cxnLst>
                <a:cxn ang="0">
                  <a:pos x="274" y="46"/>
                </a:cxn>
                <a:cxn ang="0">
                  <a:pos x="145" y="4"/>
                </a:cxn>
                <a:cxn ang="0">
                  <a:pos x="140" y="0"/>
                </a:cxn>
                <a:cxn ang="0">
                  <a:pos x="140" y="0"/>
                </a:cxn>
                <a:cxn ang="0">
                  <a:pos x="135" y="4"/>
                </a:cxn>
                <a:cxn ang="0">
                  <a:pos x="6" y="46"/>
                </a:cxn>
                <a:cxn ang="0">
                  <a:pos x="0" y="52"/>
                </a:cxn>
                <a:cxn ang="0">
                  <a:pos x="0" y="239"/>
                </a:cxn>
                <a:cxn ang="0">
                  <a:pos x="138" y="377"/>
                </a:cxn>
                <a:cxn ang="0">
                  <a:pos x="140" y="378"/>
                </a:cxn>
                <a:cxn ang="0">
                  <a:pos x="142" y="377"/>
                </a:cxn>
                <a:cxn ang="0">
                  <a:pos x="280" y="239"/>
                </a:cxn>
                <a:cxn ang="0">
                  <a:pos x="280" y="52"/>
                </a:cxn>
                <a:cxn ang="0">
                  <a:pos x="274" y="46"/>
                </a:cxn>
                <a:cxn ang="0">
                  <a:pos x="249" y="228"/>
                </a:cxn>
                <a:cxn ang="0">
                  <a:pos x="142" y="336"/>
                </a:cxn>
                <a:cxn ang="0">
                  <a:pos x="140" y="337"/>
                </a:cxn>
                <a:cxn ang="0">
                  <a:pos x="138" y="336"/>
                </a:cxn>
                <a:cxn ang="0">
                  <a:pos x="31" y="228"/>
                </a:cxn>
                <a:cxn ang="0">
                  <a:pos x="31" y="81"/>
                </a:cxn>
                <a:cxn ang="0">
                  <a:pos x="35" y="77"/>
                </a:cxn>
                <a:cxn ang="0">
                  <a:pos x="136" y="44"/>
                </a:cxn>
                <a:cxn ang="0">
                  <a:pos x="140" y="41"/>
                </a:cxn>
                <a:cxn ang="0">
                  <a:pos x="140" y="41"/>
                </a:cxn>
                <a:cxn ang="0">
                  <a:pos x="144" y="44"/>
                </a:cxn>
                <a:cxn ang="0">
                  <a:pos x="245" y="77"/>
                </a:cxn>
                <a:cxn ang="0">
                  <a:pos x="249" y="81"/>
                </a:cxn>
                <a:cxn ang="0">
                  <a:pos x="249" y="228"/>
                </a:cxn>
                <a:cxn ang="0">
                  <a:pos x="249" y="228"/>
                </a:cxn>
                <a:cxn ang="0">
                  <a:pos x="249" y="228"/>
                </a:cxn>
              </a:cxnLst>
              <a:rect l="0" t="0" r="r" b="b"/>
              <a:pathLst>
                <a:path w="280" h="378">
                  <a:moveTo>
                    <a:pt x="274" y="46"/>
                  </a:moveTo>
                  <a:cubicBezTo>
                    <a:pt x="164" y="46"/>
                    <a:pt x="145" y="4"/>
                    <a:pt x="145" y="4"/>
                  </a:cubicBezTo>
                  <a:cubicBezTo>
                    <a:pt x="144" y="2"/>
                    <a:pt x="142" y="0"/>
                    <a:pt x="14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8" y="0"/>
                    <a:pt x="136" y="2"/>
                    <a:pt x="135" y="4"/>
                  </a:cubicBezTo>
                  <a:cubicBezTo>
                    <a:pt x="135" y="4"/>
                    <a:pt x="11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0" y="316"/>
                    <a:pt x="132" y="375"/>
                    <a:pt x="138" y="377"/>
                  </a:cubicBezTo>
                  <a:cubicBezTo>
                    <a:pt x="139" y="377"/>
                    <a:pt x="139" y="378"/>
                    <a:pt x="140" y="378"/>
                  </a:cubicBezTo>
                  <a:cubicBezTo>
                    <a:pt x="141" y="378"/>
                    <a:pt x="142" y="377"/>
                    <a:pt x="142" y="377"/>
                  </a:cubicBezTo>
                  <a:cubicBezTo>
                    <a:pt x="148" y="375"/>
                    <a:pt x="280" y="316"/>
                    <a:pt x="280" y="239"/>
                  </a:cubicBezTo>
                  <a:cubicBezTo>
                    <a:pt x="280" y="52"/>
                    <a:pt x="280" y="52"/>
                    <a:pt x="280" y="52"/>
                  </a:cubicBezTo>
                  <a:cubicBezTo>
                    <a:pt x="280" y="49"/>
                    <a:pt x="277" y="46"/>
                    <a:pt x="274" y="46"/>
                  </a:cubicBezTo>
                  <a:close/>
                  <a:moveTo>
                    <a:pt x="249" y="228"/>
                  </a:moveTo>
                  <a:cubicBezTo>
                    <a:pt x="249" y="288"/>
                    <a:pt x="146" y="334"/>
                    <a:pt x="142" y="336"/>
                  </a:cubicBezTo>
                  <a:cubicBezTo>
                    <a:pt x="141" y="337"/>
                    <a:pt x="141" y="337"/>
                    <a:pt x="140" y="337"/>
                  </a:cubicBezTo>
                  <a:cubicBezTo>
                    <a:pt x="139" y="337"/>
                    <a:pt x="139" y="337"/>
                    <a:pt x="138" y="336"/>
                  </a:cubicBezTo>
                  <a:cubicBezTo>
                    <a:pt x="134" y="334"/>
                    <a:pt x="31" y="288"/>
                    <a:pt x="31" y="228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79"/>
                    <a:pt x="33" y="77"/>
                    <a:pt x="35" y="77"/>
                  </a:cubicBezTo>
                  <a:cubicBezTo>
                    <a:pt x="121" y="77"/>
                    <a:pt x="136" y="44"/>
                    <a:pt x="136" y="44"/>
                  </a:cubicBezTo>
                  <a:cubicBezTo>
                    <a:pt x="137" y="42"/>
                    <a:pt x="138" y="41"/>
                    <a:pt x="140" y="41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2" y="41"/>
                    <a:pt x="143" y="42"/>
                    <a:pt x="144" y="44"/>
                  </a:cubicBezTo>
                  <a:cubicBezTo>
                    <a:pt x="144" y="44"/>
                    <a:pt x="159" y="77"/>
                    <a:pt x="245" y="77"/>
                  </a:cubicBezTo>
                  <a:cubicBezTo>
                    <a:pt x="247" y="77"/>
                    <a:pt x="249" y="79"/>
                    <a:pt x="249" y="81"/>
                  </a:cubicBezTo>
                  <a:lnTo>
                    <a:pt x="249" y="228"/>
                  </a:lnTo>
                  <a:close/>
                  <a:moveTo>
                    <a:pt x="249" y="228"/>
                  </a:moveTo>
                  <a:cubicBezTo>
                    <a:pt x="249" y="228"/>
                    <a:pt x="249" y="228"/>
                    <a:pt x="249" y="22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7" name="Group 130">
            <a:extLst>
              <a:ext uri="{FF2B5EF4-FFF2-40B4-BE49-F238E27FC236}">
                <a16:creationId xmlns:a16="http://schemas.microsoft.com/office/drawing/2014/main" xmlns="" id="{B185889A-139B-4D14-A0C6-2F7BDC240C6B}"/>
              </a:ext>
            </a:extLst>
          </p:cNvPr>
          <p:cNvGrpSpPr/>
          <p:nvPr/>
        </p:nvGrpSpPr>
        <p:grpSpPr>
          <a:xfrm>
            <a:off x="5327684" y="5228694"/>
            <a:ext cx="569808" cy="544307"/>
            <a:chOff x="-369888" y="438150"/>
            <a:chExt cx="1020763" cy="974726"/>
          </a:xfrm>
          <a:solidFill>
            <a:sysClr val="window" lastClr="FFFFFF"/>
          </a:solidFill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xmlns="" id="{FB2DC110-2C67-4841-A9BB-485EB5D543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9888" y="703263"/>
              <a:ext cx="827088" cy="709613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20" y="0"/>
                </a:cxn>
                <a:cxn ang="0">
                  <a:pos x="0" y="19"/>
                </a:cxn>
                <a:cxn ang="0">
                  <a:pos x="0" y="218"/>
                </a:cxn>
                <a:cxn ang="0">
                  <a:pos x="20" y="238"/>
                </a:cxn>
                <a:cxn ang="0">
                  <a:pos x="258" y="238"/>
                </a:cxn>
                <a:cxn ang="0">
                  <a:pos x="278" y="218"/>
                </a:cxn>
                <a:cxn ang="0">
                  <a:pos x="278" y="19"/>
                </a:cxn>
                <a:cxn ang="0">
                  <a:pos x="258" y="0"/>
                </a:cxn>
                <a:cxn ang="0">
                  <a:pos x="95" y="15"/>
                </a:cxn>
                <a:cxn ang="0">
                  <a:pos x="105" y="24"/>
                </a:cxn>
                <a:cxn ang="0">
                  <a:pos x="95" y="34"/>
                </a:cxn>
                <a:cxn ang="0">
                  <a:pos x="85" y="24"/>
                </a:cxn>
                <a:cxn ang="0">
                  <a:pos x="95" y="15"/>
                </a:cxn>
                <a:cxn ang="0">
                  <a:pos x="65" y="15"/>
                </a:cxn>
                <a:cxn ang="0">
                  <a:pos x="74" y="24"/>
                </a:cxn>
                <a:cxn ang="0">
                  <a:pos x="65" y="34"/>
                </a:cxn>
                <a:cxn ang="0">
                  <a:pos x="55" y="24"/>
                </a:cxn>
                <a:cxn ang="0">
                  <a:pos x="65" y="15"/>
                </a:cxn>
                <a:cxn ang="0">
                  <a:pos x="35" y="15"/>
                </a:cxn>
                <a:cxn ang="0">
                  <a:pos x="45" y="24"/>
                </a:cxn>
                <a:cxn ang="0">
                  <a:pos x="35" y="34"/>
                </a:cxn>
                <a:cxn ang="0">
                  <a:pos x="25" y="24"/>
                </a:cxn>
                <a:cxn ang="0">
                  <a:pos x="35" y="15"/>
                </a:cxn>
                <a:cxn ang="0">
                  <a:pos x="258" y="218"/>
                </a:cxn>
                <a:cxn ang="0">
                  <a:pos x="20" y="218"/>
                </a:cxn>
                <a:cxn ang="0">
                  <a:pos x="20" y="49"/>
                </a:cxn>
                <a:cxn ang="0">
                  <a:pos x="258" y="49"/>
                </a:cxn>
                <a:cxn ang="0">
                  <a:pos x="258" y="218"/>
                </a:cxn>
                <a:cxn ang="0">
                  <a:pos x="258" y="30"/>
                </a:cxn>
                <a:cxn ang="0">
                  <a:pos x="119" y="30"/>
                </a:cxn>
                <a:cxn ang="0">
                  <a:pos x="119" y="20"/>
                </a:cxn>
                <a:cxn ang="0">
                  <a:pos x="258" y="20"/>
                </a:cxn>
                <a:cxn ang="0">
                  <a:pos x="258" y="30"/>
                </a:cxn>
                <a:cxn ang="0">
                  <a:pos x="258" y="30"/>
                </a:cxn>
                <a:cxn ang="0">
                  <a:pos x="258" y="30"/>
                </a:cxn>
              </a:cxnLst>
              <a:rect l="0" t="0" r="r" b="b"/>
              <a:pathLst>
                <a:path w="278" h="238">
                  <a:moveTo>
                    <a:pt x="25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229"/>
                    <a:pt x="9" y="238"/>
                    <a:pt x="20" y="238"/>
                  </a:cubicBezTo>
                  <a:cubicBezTo>
                    <a:pt x="258" y="238"/>
                    <a:pt x="258" y="238"/>
                    <a:pt x="258" y="238"/>
                  </a:cubicBezTo>
                  <a:cubicBezTo>
                    <a:pt x="269" y="238"/>
                    <a:pt x="278" y="229"/>
                    <a:pt x="278" y="218"/>
                  </a:cubicBezTo>
                  <a:cubicBezTo>
                    <a:pt x="278" y="19"/>
                    <a:pt x="278" y="19"/>
                    <a:pt x="278" y="19"/>
                  </a:cubicBezTo>
                  <a:cubicBezTo>
                    <a:pt x="278" y="8"/>
                    <a:pt x="269" y="0"/>
                    <a:pt x="258" y="0"/>
                  </a:cubicBezTo>
                  <a:close/>
                  <a:moveTo>
                    <a:pt x="95" y="15"/>
                  </a:moveTo>
                  <a:cubicBezTo>
                    <a:pt x="100" y="15"/>
                    <a:pt x="105" y="19"/>
                    <a:pt x="105" y="24"/>
                  </a:cubicBezTo>
                  <a:cubicBezTo>
                    <a:pt x="105" y="30"/>
                    <a:pt x="100" y="34"/>
                    <a:pt x="95" y="34"/>
                  </a:cubicBezTo>
                  <a:cubicBezTo>
                    <a:pt x="89" y="34"/>
                    <a:pt x="85" y="30"/>
                    <a:pt x="85" y="24"/>
                  </a:cubicBezTo>
                  <a:cubicBezTo>
                    <a:pt x="85" y="19"/>
                    <a:pt x="89" y="15"/>
                    <a:pt x="95" y="15"/>
                  </a:cubicBezTo>
                  <a:close/>
                  <a:moveTo>
                    <a:pt x="65" y="15"/>
                  </a:moveTo>
                  <a:cubicBezTo>
                    <a:pt x="70" y="15"/>
                    <a:pt x="74" y="19"/>
                    <a:pt x="74" y="24"/>
                  </a:cubicBezTo>
                  <a:cubicBezTo>
                    <a:pt x="74" y="30"/>
                    <a:pt x="70" y="34"/>
                    <a:pt x="65" y="34"/>
                  </a:cubicBezTo>
                  <a:cubicBezTo>
                    <a:pt x="59" y="34"/>
                    <a:pt x="55" y="30"/>
                    <a:pt x="55" y="24"/>
                  </a:cubicBezTo>
                  <a:cubicBezTo>
                    <a:pt x="55" y="19"/>
                    <a:pt x="59" y="15"/>
                    <a:pt x="65" y="15"/>
                  </a:cubicBezTo>
                  <a:close/>
                  <a:moveTo>
                    <a:pt x="35" y="15"/>
                  </a:moveTo>
                  <a:cubicBezTo>
                    <a:pt x="40" y="15"/>
                    <a:pt x="45" y="19"/>
                    <a:pt x="45" y="24"/>
                  </a:cubicBezTo>
                  <a:cubicBezTo>
                    <a:pt x="45" y="30"/>
                    <a:pt x="40" y="34"/>
                    <a:pt x="35" y="34"/>
                  </a:cubicBezTo>
                  <a:cubicBezTo>
                    <a:pt x="29" y="34"/>
                    <a:pt x="25" y="30"/>
                    <a:pt x="25" y="24"/>
                  </a:cubicBezTo>
                  <a:cubicBezTo>
                    <a:pt x="25" y="19"/>
                    <a:pt x="29" y="15"/>
                    <a:pt x="35" y="15"/>
                  </a:cubicBezTo>
                  <a:close/>
                  <a:moveTo>
                    <a:pt x="258" y="218"/>
                  </a:moveTo>
                  <a:cubicBezTo>
                    <a:pt x="20" y="218"/>
                    <a:pt x="20" y="218"/>
                    <a:pt x="20" y="218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58" y="49"/>
                    <a:pt x="258" y="49"/>
                    <a:pt x="258" y="49"/>
                  </a:cubicBezTo>
                  <a:lnTo>
                    <a:pt x="258" y="218"/>
                  </a:lnTo>
                  <a:close/>
                  <a:moveTo>
                    <a:pt x="258" y="30"/>
                  </a:moveTo>
                  <a:cubicBezTo>
                    <a:pt x="119" y="30"/>
                    <a:pt x="119" y="30"/>
                    <a:pt x="119" y="3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258" y="20"/>
                    <a:pt x="258" y="20"/>
                    <a:pt x="258" y="20"/>
                  </a:cubicBezTo>
                  <a:cubicBezTo>
                    <a:pt x="258" y="30"/>
                    <a:pt x="258" y="30"/>
                    <a:pt x="258" y="30"/>
                  </a:cubicBezTo>
                  <a:close/>
                  <a:moveTo>
                    <a:pt x="258" y="30"/>
                  </a:moveTo>
                  <a:cubicBezTo>
                    <a:pt x="258" y="30"/>
                    <a:pt x="258" y="30"/>
                    <a:pt x="258" y="3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xmlns="" id="{BA7993D5-ADF5-4A98-A51E-589F71D6A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6213" y="438150"/>
              <a:ext cx="827088" cy="709613"/>
            </a:xfrm>
            <a:custGeom>
              <a:avLst/>
              <a:gdLst/>
              <a:ahLst/>
              <a:cxnLst>
                <a:cxn ang="0">
                  <a:pos x="258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77"/>
                </a:cxn>
                <a:cxn ang="0">
                  <a:pos x="20" y="77"/>
                </a:cxn>
                <a:cxn ang="0">
                  <a:pos x="20" y="50"/>
                </a:cxn>
                <a:cxn ang="0">
                  <a:pos x="258" y="50"/>
                </a:cxn>
                <a:cxn ang="0">
                  <a:pos x="258" y="218"/>
                </a:cxn>
                <a:cxn ang="0">
                  <a:pos x="224" y="218"/>
                </a:cxn>
                <a:cxn ang="0">
                  <a:pos x="224" y="238"/>
                </a:cxn>
                <a:cxn ang="0">
                  <a:pos x="258" y="238"/>
                </a:cxn>
                <a:cxn ang="0">
                  <a:pos x="278" y="218"/>
                </a:cxn>
                <a:cxn ang="0">
                  <a:pos x="278" y="20"/>
                </a:cxn>
                <a:cxn ang="0">
                  <a:pos x="258" y="0"/>
                </a:cxn>
                <a:cxn ang="0">
                  <a:pos x="35" y="35"/>
                </a:cxn>
                <a:cxn ang="0">
                  <a:pos x="25" y="25"/>
                </a:cxn>
                <a:cxn ang="0">
                  <a:pos x="35" y="15"/>
                </a:cxn>
                <a:cxn ang="0">
                  <a:pos x="45" y="25"/>
                </a:cxn>
                <a:cxn ang="0">
                  <a:pos x="35" y="35"/>
                </a:cxn>
                <a:cxn ang="0">
                  <a:pos x="65" y="35"/>
                </a:cxn>
                <a:cxn ang="0">
                  <a:pos x="55" y="25"/>
                </a:cxn>
                <a:cxn ang="0">
                  <a:pos x="65" y="15"/>
                </a:cxn>
                <a:cxn ang="0">
                  <a:pos x="75" y="25"/>
                </a:cxn>
                <a:cxn ang="0">
                  <a:pos x="65" y="35"/>
                </a:cxn>
                <a:cxn ang="0">
                  <a:pos x="95" y="35"/>
                </a:cxn>
                <a:cxn ang="0">
                  <a:pos x="85" y="25"/>
                </a:cxn>
                <a:cxn ang="0">
                  <a:pos x="95" y="15"/>
                </a:cxn>
                <a:cxn ang="0">
                  <a:pos x="105" y="25"/>
                </a:cxn>
                <a:cxn ang="0">
                  <a:pos x="95" y="35"/>
                </a:cxn>
                <a:cxn ang="0">
                  <a:pos x="258" y="30"/>
                </a:cxn>
                <a:cxn ang="0">
                  <a:pos x="119" y="30"/>
                </a:cxn>
                <a:cxn ang="0">
                  <a:pos x="119" y="20"/>
                </a:cxn>
                <a:cxn ang="0">
                  <a:pos x="258" y="20"/>
                </a:cxn>
                <a:cxn ang="0">
                  <a:pos x="258" y="30"/>
                </a:cxn>
                <a:cxn ang="0">
                  <a:pos x="258" y="30"/>
                </a:cxn>
                <a:cxn ang="0">
                  <a:pos x="258" y="30"/>
                </a:cxn>
              </a:cxnLst>
              <a:rect l="0" t="0" r="r" b="b"/>
              <a:pathLst>
                <a:path w="278" h="238">
                  <a:moveTo>
                    <a:pt x="25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8" y="50"/>
                    <a:pt x="258" y="50"/>
                    <a:pt x="258" y="50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24" y="218"/>
                    <a:pt x="224" y="218"/>
                    <a:pt x="224" y="218"/>
                  </a:cubicBezTo>
                  <a:cubicBezTo>
                    <a:pt x="224" y="238"/>
                    <a:pt x="224" y="238"/>
                    <a:pt x="224" y="238"/>
                  </a:cubicBezTo>
                  <a:cubicBezTo>
                    <a:pt x="258" y="238"/>
                    <a:pt x="258" y="238"/>
                    <a:pt x="258" y="238"/>
                  </a:cubicBezTo>
                  <a:cubicBezTo>
                    <a:pt x="269" y="238"/>
                    <a:pt x="278" y="229"/>
                    <a:pt x="278" y="218"/>
                  </a:cubicBezTo>
                  <a:cubicBezTo>
                    <a:pt x="278" y="20"/>
                    <a:pt x="278" y="20"/>
                    <a:pt x="278" y="20"/>
                  </a:cubicBezTo>
                  <a:cubicBezTo>
                    <a:pt x="278" y="9"/>
                    <a:pt x="269" y="0"/>
                    <a:pt x="258" y="0"/>
                  </a:cubicBezTo>
                  <a:close/>
                  <a:moveTo>
                    <a:pt x="35" y="35"/>
                  </a:moveTo>
                  <a:cubicBezTo>
                    <a:pt x="29" y="35"/>
                    <a:pt x="25" y="30"/>
                    <a:pt x="25" y="25"/>
                  </a:cubicBezTo>
                  <a:cubicBezTo>
                    <a:pt x="25" y="19"/>
                    <a:pt x="29" y="15"/>
                    <a:pt x="35" y="15"/>
                  </a:cubicBezTo>
                  <a:cubicBezTo>
                    <a:pt x="40" y="15"/>
                    <a:pt x="45" y="19"/>
                    <a:pt x="45" y="25"/>
                  </a:cubicBezTo>
                  <a:cubicBezTo>
                    <a:pt x="45" y="30"/>
                    <a:pt x="40" y="35"/>
                    <a:pt x="35" y="35"/>
                  </a:cubicBezTo>
                  <a:close/>
                  <a:moveTo>
                    <a:pt x="65" y="35"/>
                  </a:moveTo>
                  <a:cubicBezTo>
                    <a:pt x="59" y="35"/>
                    <a:pt x="55" y="30"/>
                    <a:pt x="55" y="25"/>
                  </a:cubicBezTo>
                  <a:cubicBezTo>
                    <a:pt x="55" y="19"/>
                    <a:pt x="59" y="15"/>
                    <a:pt x="65" y="15"/>
                  </a:cubicBezTo>
                  <a:cubicBezTo>
                    <a:pt x="70" y="15"/>
                    <a:pt x="75" y="19"/>
                    <a:pt x="75" y="25"/>
                  </a:cubicBezTo>
                  <a:cubicBezTo>
                    <a:pt x="75" y="30"/>
                    <a:pt x="70" y="35"/>
                    <a:pt x="65" y="35"/>
                  </a:cubicBezTo>
                  <a:close/>
                  <a:moveTo>
                    <a:pt x="95" y="35"/>
                  </a:moveTo>
                  <a:cubicBezTo>
                    <a:pt x="89" y="35"/>
                    <a:pt x="85" y="30"/>
                    <a:pt x="85" y="25"/>
                  </a:cubicBezTo>
                  <a:cubicBezTo>
                    <a:pt x="85" y="19"/>
                    <a:pt x="89" y="15"/>
                    <a:pt x="95" y="15"/>
                  </a:cubicBezTo>
                  <a:cubicBezTo>
                    <a:pt x="100" y="15"/>
                    <a:pt x="105" y="19"/>
                    <a:pt x="105" y="25"/>
                  </a:cubicBezTo>
                  <a:cubicBezTo>
                    <a:pt x="105" y="30"/>
                    <a:pt x="100" y="35"/>
                    <a:pt x="95" y="35"/>
                  </a:cubicBezTo>
                  <a:close/>
                  <a:moveTo>
                    <a:pt x="258" y="30"/>
                  </a:moveTo>
                  <a:cubicBezTo>
                    <a:pt x="119" y="30"/>
                    <a:pt x="119" y="30"/>
                    <a:pt x="119" y="30"/>
                  </a:cubicBezTo>
                  <a:cubicBezTo>
                    <a:pt x="119" y="20"/>
                    <a:pt x="119" y="20"/>
                    <a:pt x="119" y="20"/>
                  </a:cubicBezTo>
                  <a:cubicBezTo>
                    <a:pt x="258" y="20"/>
                    <a:pt x="258" y="20"/>
                    <a:pt x="258" y="20"/>
                  </a:cubicBezTo>
                  <a:lnTo>
                    <a:pt x="258" y="30"/>
                  </a:lnTo>
                  <a:close/>
                  <a:moveTo>
                    <a:pt x="258" y="30"/>
                  </a:moveTo>
                  <a:cubicBezTo>
                    <a:pt x="258" y="30"/>
                    <a:pt x="258" y="30"/>
                    <a:pt x="258" y="3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0" name="Group 56">
            <a:extLst>
              <a:ext uri="{FF2B5EF4-FFF2-40B4-BE49-F238E27FC236}">
                <a16:creationId xmlns:a16="http://schemas.microsoft.com/office/drawing/2014/main" xmlns="" id="{F62A7D22-86F9-4780-8CBB-81B6C0401089}"/>
              </a:ext>
            </a:extLst>
          </p:cNvPr>
          <p:cNvGrpSpPr/>
          <p:nvPr/>
        </p:nvGrpSpPr>
        <p:grpSpPr>
          <a:xfrm>
            <a:off x="6089733" y="2011482"/>
            <a:ext cx="2086507" cy="472712"/>
            <a:chOff x="414602" y="1406858"/>
            <a:chExt cx="1565084" cy="354452"/>
          </a:xfrm>
        </p:grpSpPr>
        <p:sp>
          <p:nvSpPr>
            <p:cNvPr id="11" name="TextBox 162">
              <a:extLst>
                <a:ext uri="{FF2B5EF4-FFF2-40B4-BE49-F238E27FC236}">
                  <a16:creationId xmlns:a16="http://schemas.microsoft.com/office/drawing/2014/main" xmlns="" id="{07FB14BA-0CC3-4BB0-96A1-D61EACFFDAFA}"/>
                </a:ext>
              </a:extLst>
            </p:cNvPr>
            <p:cNvSpPr txBox="1"/>
            <p:nvPr/>
          </p:nvSpPr>
          <p:spPr>
            <a:xfrm>
              <a:off x="414602" y="1611304"/>
              <a:ext cx="1565084" cy="1500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zh-CN" altLang="en-US" sz="130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专利技术价值指标</a:t>
              </a:r>
              <a:endParaRPr lang="en-US" sz="130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2" name="Rectangle 163">
              <a:extLst>
                <a:ext uri="{FF2B5EF4-FFF2-40B4-BE49-F238E27FC236}">
                  <a16:creationId xmlns:a16="http://schemas.microsoft.com/office/drawing/2014/main" xmlns="" id="{A706A31A-2B13-4FB4-85B2-19C8F6D95CDE}"/>
                </a:ext>
              </a:extLst>
            </p:cNvPr>
            <p:cNvSpPr/>
            <p:nvPr/>
          </p:nvSpPr>
          <p:spPr>
            <a:xfrm>
              <a:off x="414602" y="1406858"/>
              <a:ext cx="49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3" name="Group 56">
            <a:extLst>
              <a:ext uri="{FF2B5EF4-FFF2-40B4-BE49-F238E27FC236}">
                <a16:creationId xmlns:a16="http://schemas.microsoft.com/office/drawing/2014/main" xmlns="" id="{5B9C6F78-341E-4426-ADB8-6CBD9ABA1E16}"/>
              </a:ext>
            </a:extLst>
          </p:cNvPr>
          <p:cNvGrpSpPr/>
          <p:nvPr/>
        </p:nvGrpSpPr>
        <p:grpSpPr>
          <a:xfrm>
            <a:off x="6089732" y="5038780"/>
            <a:ext cx="2106396" cy="374515"/>
            <a:chOff x="414602" y="1406858"/>
            <a:chExt cx="1580003" cy="280821"/>
          </a:xfrm>
        </p:grpSpPr>
        <p:sp>
          <p:nvSpPr>
            <p:cNvPr id="14" name="TextBox 175">
              <a:extLst>
                <a:ext uri="{FF2B5EF4-FFF2-40B4-BE49-F238E27FC236}">
                  <a16:creationId xmlns:a16="http://schemas.microsoft.com/office/drawing/2014/main" xmlns="" id="{717E60B6-ED2E-40EA-98A7-05122E8772A7}"/>
                </a:ext>
              </a:extLst>
            </p:cNvPr>
            <p:cNvSpPr txBox="1"/>
            <p:nvPr/>
          </p:nvSpPr>
          <p:spPr>
            <a:xfrm>
              <a:off x="429521" y="1537672"/>
              <a:ext cx="1565084" cy="15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zh-CN" altLang="en-US" sz="1300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专利权利价值指标</a:t>
              </a:r>
              <a:endParaRPr lang="en-US" sz="130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Rectangle 176">
              <a:extLst>
                <a:ext uri="{FF2B5EF4-FFF2-40B4-BE49-F238E27FC236}">
                  <a16:creationId xmlns:a16="http://schemas.microsoft.com/office/drawing/2014/main" xmlns="" id="{76461A13-D7E0-432A-BB5C-26CF77F22698}"/>
                </a:ext>
              </a:extLst>
            </p:cNvPr>
            <p:cNvSpPr/>
            <p:nvPr/>
          </p:nvSpPr>
          <p:spPr>
            <a:xfrm>
              <a:off x="414602" y="1406858"/>
              <a:ext cx="49" cy="1846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endParaRPr 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6" name="Group 202">
            <a:extLst>
              <a:ext uri="{FF2B5EF4-FFF2-40B4-BE49-F238E27FC236}">
                <a16:creationId xmlns:a16="http://schemas.microsoft.com/office/drawing/2014/main" xmlns="" id="{599F8EBD-28B8-41F3-836C-AA8761E9B5E7}"/>
              </a:ext>
            </a:extLst>
          </p:cNvPr>
          <p:cNvGrpSpPr/>
          <p:nvPr/>
        </p:nvGrpSpPr>
        <p:grpSpPr>
          <a:xfrm>
            <a:off x="8520418" y="1448470"/>
            <a:ext cx="511300" cy="4845048"/>
            <a:chOff x="6110096" y="2233297"/>
            <a:chExt cx="383525" cy="3632948"/>
          </a:xfrm>
        </p:grpSpPr>
        <p:cxnSp>
          <p:nvCxnSpPr>
            <p:cNvPr id="17" name="Straight Connector 203">
              <a:extLst>
                <a:ext uri="{FF2B5EF4-FFF2-40B4-BE49-F238E27FC236}">
                  <a16:creationId xmlns:a16="http://schemas.microsoft.com/office/drawing/2014/main" xmlns="" id="{6C99CA27-A1FB-4B6B-BD08-9B606DBA920B}"/>
                </a:ext>
              </a:extLst>
            </p:cNvPr>
            <p:cNvCxnSpPr/>
            <p:nvPr/>
          </p:nvCxnSpPr>
          <p:spPr>
            <a:xfrm>
              <a:off x="6123389" y="2639705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Connector 203">
              <a:extLst>
                <a:ext uri="{FF2B5EF4-FFF2-40B4-BE49-F238E27FC236}">
                  <a16:creationId xmlns:a16="http://schemas.microsoft.com/office/drawing/2014/main" xmlns="" id="{CCCB6B5E-7B19-49B7-93A7-7FC4579843C9}"/>
                </a:ext>
              </a:extLst>
            </p:cNvPr>
            <p:cNvCxnSpPr/>
            <p:nvPr/>
          </p:nvCxnSpPr>
          <p:spPr>
            <a:xfrm>
              <a:off x="6125964" y="2233297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Straight Connector 203">
              <a:extLst>
                <a:ext uri="{FF2B5EF4-FFF2-40B4-BE49-F238E27FC236}">
                  <a16:creationId xmlns:a16="http://schemas.microsoft.com/office/drawing/2014/main" xmlns="" id="{28855EA0-37E8-4753-91BE-C621CA1A005A}"/>
                </a:ext>
              </a:extLst>
            </p:cNvPr>
            <p:cNvCxnSpPr/>
            <p:nvPr/>
          </p:nvCxnSpPr>
          <p:spPr>
            <a:xfrm>
              <a:off x="6124708" y="3037092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Straight Connector 203">
              <a:extLst>
                <a:ext uri="{FF2B5EF4-FFF2-40B4-BE49-F238E27FC236}">
                  <a16:creationId xmlns:a16="http://schemas.microsoft.com/office/drawing/2014/main" xmlns="" id="{7D124A01-F376-4183-BCCE-958E12EF838E}"/>
                </a:ext>
              </a:extLst>
            </p:cNvPr>
            <p:cNvCxnSpPr/>
            <p:nvPr/>
          </p:nvCxnSpPr>
          <p:spPr>
            <a:xfrm>
              <a:off x="6123388" y="3898244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Straight Connector 203">
              <a:extLst>
                <a:ext uri="{FF2B5EF4-FFF2-40B4-BE49-F238E27FC236}">
                  <a16:creationId xmlns:a16="http://schemas.microsoft.com/office/drawing/2014/main" xmlns="" id="{68CD9605-5FC2-4EE9-AE98-FCF62591795E}"/>
                </a:ext>
              </a:extLst>
            </p:cNvPr>
            <p:cNvCxnSpPr/>
            <p:nvPr/>
          </p:nvCxnSpPr>
          <p:spPr>
            <a:xfrm>
              <a:off x="6125963" y="3479808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Connector 203">
              <a:extLst>
                <a:ext uri="{FF2B5EF4-FFF2-40B4-BE49-F238E27FC236}">
                  <a16:creationId xmlns:a16="http://schemas.microsoft.com/office/drawing/2014/main" xmlns="" id="{28841006-6244-4FB8-9DD5-C550A566937F}"/>
                </a:ext>
              </a:extLst>
            </p:cNvPr>
            <p:cNvCxnSpPr/>
            <p:nvPr/>
          </p:nvCxnSpPr>
          <p:spPr>
            <a:xfrm>
              <a:off x="6111416" y="4632873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Connector 203">
              <a:extLst>
                <a:ext uri="{FF2B5EF4-FFF2-40B4-BE49-F238E27FC236}">
                  <a16:creationId xmlns:a16="http://schemas.microsoft.com/office/drawing/2014/main" xmlns="" id="{F0D90C27-CC5A-41B7-A2CA-66EC8957BB3A}"/>
                </a:ext>
              </a:extLst>
            </p:cNvPr>
            <p:cNvCxnSpPr/>
            <p:nvPr/>
          </p:nvCxnSpPr>
          <p:spPr>
            <a:xfrm>
              <a:off x="6110096" y="5469968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Straight Connector 203">
              <a:extLst>
                <a:ext uri="{FF2B5EF4-FFF2-40B4-BE49-F238E27FC236}">
                  <a16:creationId xmlns:a16="http://schemas.microsoft.com/office/drawing/2014/main" xmlns="" id="{37B260B1-DAB5-41C6-B0DE-C67C0A445B10}"/>
                </a:ext>
              </a:extLst>
            </p:cNvPr>
            <p:cNvCxnSpPr/>
            <p:nvPr/>
          </p:nvCxnSpPr>
          <p:spPr>
            <a:xfrm>
              <a:off x="6112670" y="5051532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Straight Connector 203">
              <a:extLst>
                <a:ext uri="{FF2B5EF4-FFF2-40B4-BE49-F238E27FC236}">
                  <a16:creationId xmlns:a16="http://schemas.microsoft.com/office/drawing/2014/main" xmlns="" id="{862E5F45-33EB-4DFB-9449-425B4B200E69}"/>
                </a:ext>
              </a:extLst>
            </p:cNvPr>
            <p:cNvCxnSpPr>
              <a:cxnSpLocks/>
            </p:cNvCxnSpPr>
            <p:nvPr/>
          </p:nvCxnSpPr>
          <p:spPr>
            <a:xfrm>
              <a:off x="6110096" y="5866245"/>
              <a:ext cx="367657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6" name="Group 100">
            <a:extLst>
              <a:ext uri="{FF2B5EF4-FFF2-40B4-BE49-F238E27FC236}">
                <a16:creationId xmlns:a16="http://schemas.microsoft.com/office/drawing/2014/main" xmlns="" id="{C74F50D7-75F3-459E-B31F-876E8BA02E38}"/>
              </a:ext>
            </a:extLst>
          </p:cNvPr>
          <p:cNvGrpSpPr/>
          <p:nvPr/>
        </p:nvGrpSpPr>
        <p:grpSpPr>
          <a:xfrm>
            <a:off x="5173398" y="1873137"/>
            <a:ext cx="3026991" cy="1189023"/>
            <a:chOff x="2786183" y="1419610"/>
            <a:chExt cx="3571634" cy="681302"/>
          </a:xfrm>
          <a:solidFill>
            <a:srgbClr val="00B0F0"/>
          </a:solidFill>
        </p:grpSpPr>
        <p:sp>
          <p:nvSpPr>
            <p:cNvPr id="27" name="Rounded Rectangle 103">
              <a:extLst>
                <a:ext uri="{FF2B5EF4-FFF2-40B4-BE49-F238E27FC236}">
                  <a16:creationId xmlns:a16="http://schemas.microsoft.com/office/drawing/2014/main" xmlns="" id="{EE61E138-6154-4546-81B3-76A4134D62B3}"/>
                </a:ext>
              </a:extLst>
            </p:cNvPr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8" name="Rounded Rectangle 104">
              <a:extLst>
                <a:ext uri="{FF2B5EF4-FFF2-40B4-BE49-F238E27FC236}">
                  <a16:creationId xmlns:a16="http://schemas.microsoft.com/office/drawing/2014/main" xmlns="" id="{F594924F-DE07-4B70-968A-D92AF77D2052}"/>
                </a:ext>
              </a:extLst>
            </p:cNvPr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rgbClr val="04A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9" name="TextBox 166">
            <a:extLst>
              <a:ext uri="{FF2B5EF4-FFF2-40B4-BE49-F238E27FC236}">
                <a16:creationId xmlns:a16="http://schemas.microsoft.com/office/drawing/2014/main" xmlns="" id="{A3C7BCE0-A852-48E2-BC7B-1F9FAF19BB2D}"/>
              </a:ext>
            </a:extLst>
          </p:cNvPr>
          <p:cNvSpPr txBox="1"/>
          <p:nvPr/>
        </p:nvSpPr>
        <p:spPr>
          <a:xfrm>
            <a:off x="6093992" y="2269654"/>
            <a:ext cx="2086507" cy="200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spcBef>
                <a:spcPct val="20000"/>
              </a:spcBef>
              <a:defRPr/>
            </a:pPr>
            <a:endParaRPr lang="en-US" sz="1300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30" name="Group 100">
            <a:extLst>
              <a:ext uri="{FF2B5EF4-FFF2-40B4-BE49-F238E27FC236}">
                <a16:creationId xmlns:a16="http://schemas.microsoft.com/office/drawing/2014/main" xmlns="" id="{14F509BC-8557-4FE1-9CF3-2C28657283B4}"/>
              </a:ext>
            </a:extLst>
          </p:cNvPr>
          <p:cNvGrpSpPr/>
          <p:nvPr/>
        </p:nvGrpSpPr>
        <p:grpSpPr>
          <a:xfrm>
            <a:off x="5189209" y="4871041"/>
            <a:ext cx="3026991" cy="1189023"/>
            <a:chOff x="2786183" y="1419610"/>
            <a:chExt cx="3571634" cy="681302"/>
          </a:xfrm>
          <a:solidFill>
            <a:srgbClr val="00B0F0"/>
          </a:solidFill>
        </p:grpSpPr>
        <p:sp>
          <p:nvSpPr>
            <p:cNvPr id="31" name="Rounded Rectangle 103">
              <a:extLst>
                <a:ext uri="{FF2B5EF4-FFF2-40B4-BE49-F238E27FC236}">
                  <a16:creationId xmlns:a16="http://schemas.microsoft.com/office/drawing/2014/main" xmlns="" id="{026A45E5-13D5-474A-B056-57341A1E5AB3}"/>
                </a:ext>
              </a:extLst>
            </p:cNvPr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Rounded Rectangle 104">
              <a:extLst>
                <a:ext uri="{FF2B5EF4-FFF2-40B4-BE49-F238E27FC236}">
                  <a16:creationId xmlns:a16="http://schemas.microsoft.com/office/drawing/2014/main" xmlns="" id="{EBE46680-08D7-4A63-9A98-19B60099D0BE}"/>
                </a:ext>
              </a:extLst>
            </p:cNvPr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rgbClr val="04A3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3" name="Group 89">
            <a:extLst>
              <a:ext uri="{FF2B5EF4-FFF2-40B4-BE49-F238E27FC236}">
                <a16:creationId xmlns:a16="http://schemas.microsoft.com/office/drawing/2014/main" xmlns="" id="{9E19747D-9884-4596-A7AC-CC4E2ABC1D8D}"/>
              </a:ext>
            </a:extLst>
          </p:cNvPr>
          <p:cNvGrpSpPr/>
          <p:nvPr/>
        </p:nvGrpSpPr>
        <p:grpSpPr>
          <a:xfrm>
            <a:off x="9050339" y="1253705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34" name="Rounded Rectangle 90">
              <a:extLst>
                <a:ext uri="{FF2B5EF4-FFF2-40B4-BE49-F238E27FC236}">
                  <a16:creationId xmlns:a16="http://schemas.microsoft.com/office/drawing/2014/main" xmlns="" id="{C35DEEB2-F184-41AE-81FA-50A5F4123EC8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Rounded Rectangle 91">
              <a:extLst>
                <a:ext uri="{FF2B5EF4-FFF2-40B4-BE49-F238E27FC236}">
                  <a16:creationId xmlns:a16="http://schemas.microsoft.com/office/drawing/2014/main" xmlns="" id="{1C7F11CA-35A6-4B17-8EAB-3733A912D86E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6" name="Group 89">
            <a:extLst>
              <a:ext uri="{FF2B5EF4-FFF2-40B4-BE49-F238E27FC236}">
                <a16:creationId xmlns:a16="http://schemas.microsoft.com/office/drawing/2014/main" xmlns="" id="{D5CBE597-E356-4F4F-B707-F77B11E4D2D0}"/>
              </a:ext>
            </a:extLst>
          </p:cNvPr>
          <p:cNvGrpSpPr/>
          <p:nvPr/>
        </p:nvGrpSpPr>
        <p:grpSpPr>
          <a:xfrm>
            <a:off x="9044465" y="1790233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37" name="Rounded Rectangle 90">
              <a:extLst>
                <a:ext uri="{FF2B5EF4-FFF2-40B4-BE49-F238E27FC236}">
                  <a16:creationId xmlns:a16="http://schemas.microsoft.com/office/drawing/2014/main" xmlns="" id="{7BC93962-5194-4636-AB00-01B0C6446DB6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8" name="Rounded Rectangle 91">
              <a:extLst>
                <a:ext uri="{FF2B5EF4-FFF2-40B4-BE49-F238E27FC236}">
                  <a16:creationId xmlns:a16="http://schemas.microsoft.com/office/drawing/2014/main" xmlns="" id="{EDE17222-5DB1-4EA3-A2FA-D5D2CA4F2ECD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9" name="Group 89">
            <a:extLst>
              <a:ext uri="{FF2B5EF4-FFF2-40B4-BE49-F238E27FC236}">
                <a16:creationId xmlns:a16="http://schemas.microsoft.com/office/drawing/2014/main" xmlns="" id="{BFE2237E-7CD8-4841-A619-F3589BDBA654}"/>
              </a:ext>
            </a:extLst>
          </p:cNvPr>
          <p:cNvGrpSpPr/>
          <p:nvPr/>
        </p:nvGrpSpPr>
        <p:grpSpPr>
          <a:xfrm>
            <a:off x="9045675" y="2333214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40" name="Rounded Rectangle 90">
              <a:extLst>
                <a:ext uri="{FF2B5EF4-FFF2-40B4-BE49-F238E27FC236}">
                  <a16:creationId xmlns:a16="http://schemas.microsoft.com/office/drawing/2014/main" xmlns="" id="{58847585-A51D-4DEB-B0DD-86CBDE2AA23D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1" name="Rounded Rectangle 91">
              <a:extLst>
                <a:ext uri="{FF2B5EF4-FFF2-40B4-BE49-F238E27FC236}">
                  <a16:creationId xmlns:a16="http://schemas.microsoft.com/office/drawing/2014/main" xmlns="" id="{B57A7F38-97B7-4B03-8D01-968A2C963801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2" name="Group 89">
            <a:extLst>
              <a:ext uri="{FF2B5EF4-FFF2-40B4-BE49-F238E27FC236}">
                <a16:creationId xmlns:a16="http://schemas.microsoft.com/office/drawing/2014/main" xmlns="" id="{AA62EB9C-2328-4D60-B5B0-6EAD8120DDB0}"/>
              </a:ext>
            </a:extLst>
          </p:cNvPr>
          <p:cNvGrpSpPr/>
          <p:nvPr/>
        </p:nvGrpSpPr>
        <p:grpSpPr>
          <a:xfrm>
            <a:off x="9051187" y="2906778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43" name="Rounded Rectangle 90">
              <a:extLst>
                <a:ext uri="{FF2B5EF4-FFF2-40B4-BE49-F238E27FC236}">
                  <a16:creationId xmlns:a16="http://schemas.microsoft.com/office/drawing/2014/main" xmlns="" id="{86600E4A-4D8A-4A46-A4F9-B5F787378704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4" name="Rounded Rectangle 91">
              <a:extLst>
                <a:ext uri="{FF2B5EF4-FFF2-40B4-BE49-F238E27FC236}">
                  <a16:creationId xmlns:a16="http://schemas.microsoft.com/office/drawing/2014/main" xmlns="" id="{BB0E0DAF-B37D-480D-8902-BAC0203435D4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5" name="Group 89">
            <a:extLst>
              <a:ext uri="{FF2B5EF4-FFF2-40B4-BE49-F238E27FC236}">
                <a16:creationId xmlns:a16="http://schemas.microsoft.com/office/drawing/2014/main" xmlns="" id="{35E55656-EFBA-4B38-A6A9-0756BB2E4014}"/>
              </a:ext>
            </a:extLst>
          </p:cNvPr>
          <p:cNvGrpSpPr/>
          <p:nvPr/>
        </p:nvGrpSpPr>
        <p:grpSpPr>
          <a:xfrm>
            <a:off x="9045313" y="3474838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46" name="Rounded Rectangle 90">
              <a:extLst>
                <a:ext uri="{FF2B5EF4-FFF2-40B4-BE49-F238E27FC236}">
                  <a16:creationId xmlns:a16="http://schemas.microsoft.com/office/drawing/2014/main" xmlns="" id="{730E5616-B6E5-4F64-908C-3D94C2CD15AA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7" name="Rounded Rectangle 91">
              <a:extLst>
                <a:ext uri="{FF2B5EF4-FFF2-40B4-BE49-F238E27FC236}">
                  <a16:creationId xmlns:a16="http://schemas.microsoft.com/office/drawing/2014/main" xmlns="" id="{2A40F380-4797-4543-B40A-0BFFDE65ED3D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8" name="Group 89">
            <a:extLst>
              <a:ext uri="{FF2B5EF4-FFF2-40B4-BE49-F238E27FC236}">
                <a16:creationId xmlns:a16="http://schemas.microsoft.com/office/drawing/2014/main" xmlns="" id="{78672B5A-01C8-4249-B71A-0D99DB2F447A}"/>
              </a:ext>
            </a:extLst>
          </p:cNvPr>
          <p:cNvGrpSpPr/>
          <p:nvPr/>
        </p:nvGrpSpPr>
        <p:grpSpPr>
          <a:xfrm>
            <a:off x="9044816" y="4425401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49" name="Rounded Rectangle 90">
              <a:extLst>
                <a:ext uri="{FF2B5EF4-FFF2-40B4-BE49-F238E27FC236}">
                  <a16:creationId xmlns:a16="http://schemas.microsoft.com/office/drawing/2014/main" xmlns="" id="{8085A6C6-13E1-4A99-9CCD-5E99CC1FF693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0" name="Rounded Rectangle 91">
              <a:extLst>
                <a:ext uri="{FF2B5EF4-FFF2-40B4-BE49-F238E27FC236}">
                  <a16:creationId xmlns:a16="http://schemas.microsoft.com/office/drawing/2014/main" xmlns="" id="{B2656039-5C44-4E6D-9C37-FC8204A573C1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1" name="Group 89">
            <a:extLst>
              <a:ext uri="{FF2B5EF4-FFF2-40B4-BE49-F238E27FC236}">
                <a16:creationId xmlns:a16="http://schemas.microsoft.com/office/drawing/2014/main" xmlns="" id="{C438B260-612A-4B7D-99EC-CE9B22A31626}"/>
              </a:ext>
            </a:extLst>
          </p:cNvPr>
          <p:cNvGrpSpPr/>
          <p:nvPr/>
        </p:nvGrpSpPr>
        <p:grpSpPr>
          <a:xfrm>
            <a:off x="9050328" y="4967433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52" name="Rounded Rectangle 90">
              <a:extLst>
                <a:ext uri="{FF2B5EF4-FFF2-40B4-BE49-F238E27FC236}">
                  <a16:creationId xmlns:a16="http://schemas.microsoft.com/office/drawing/2014/main" xmlns="" id="{6FFCDF6B-61B5-4409-87FD-4B7EE81E6E96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3" name="Rounded Rectangle 91">
              <a:extLst>
                <a:ext uri="{FF2B5EF4-FFF2-40B4-BE49-F238E27FC236}">
                  <a16:creationId xmlns:a16="http://schemas.microsoft.com/office/drawing/2014/main" xmlns="" id="{5F3B2AB5-99EA-4A1B-A81D-353016A9E81A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4" name="Group 89">
            <a:extLst>
              <a:ext uri="{FF2B5EF4-FFF2-40B4-BE49-F238E27FC236}">
                <a16:creationId xmlns:a16="http://schemas.microsoft.com/office/drawing/2014/main" xmlns="" id="{EB0AF5FF-E86C-4100-8915-C2F8693FCA21}"/>
              </a:ext>
            </a:extLst>
          </p:cNvPr>
          <p:cNvGrpSpPr/>
          <p:nvPr/>
        </p:nvGrpSpPr>
        <p:grpSpPr>
          <a:xfrm>
            <a:off x="9044454" y="5535493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55" name="Rounded Rectangle 90">
              <a:extLst>
                <a:ext uri="{FF2B5EF4-FFF2-40B4-BE49-F238E27FC236}">
                  <a16:creationId xmlns:a16="http://schemas.microsoft.com/office/drawing/2014/main" xmlns="" id="{94E21367-3347-401D-AC6D-1DEC31CD325A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6" name="Rounded Rectangle 91">
              <a:extLst>
                <a:ext uri="{FF2B5EF4-FFF2-40B4-BE49-F238E27FC236}">
                  <a16:creationId xmlns:a16="http://schemas.microsoft.com/office/drawing/2014/main" xmlns="" id="{27AD744D-3969-40F0-8CAE-FB50D893C08D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7" name="Group 89">
            <a:extLst>
              <a:ext uri="{FF2B5EF4-FFF2-40B4-BE49-F238E27FC236}">
                <a16:creationId xmlns:a16="http://schemas.microsoft.com/office/drawing/2014/main" xmlns="" id="{E1E5F376-ECDF-429A-BB03-3C30A3B7F1B2}"/>
              </a:ext>
            </a:extLst>
          </p:cNvPr>
          <p:cNvGrpSpPr/>
          <p:nvPr/>
        </p:nvGrpSpPr>
        <p:grpSpPr>
          <a:xfrm>
            <a:off x="9045664" y="6126600"/>
            <a:ext cx="1224000" cy="432000"/>
            <a:chOff x="654724" y="1189180"/>
            <a:chExt cx="1097876" cy="1084553"/>
          </a:xfrm>
          <a:solidFill>
            <a:srgbClr val="04A3C2"/>
          </a:solidFill>
        </p:grpSpPr>
        <p:sp>
          <p:nvSpPr>
            <p:cNvPr id="58" name="Rounded Rectangle 90">
              <a:extLst>
                <a:ext uri="{FF2B5EF4-FFF2-40B4-BE49-F238E27FC236}">
                  <a16:creationId xmlns:a16="http://schemas.microsoft.com/office/drawing/2014/main" xmlns="" id="{733D67E7-191F-41AD-9535-363D05A082E2}"/>
                </a:ext>
              </a:extLst>
            </p:cNvPr>
            <p:cNvSpPr/>
            <p:nvPr/>
          </p:nvSpPr>
          <p:spPr>
            <a:xfrm>
              <a:off x="654724" y="1246789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59" name="Rounded Rectangle 91">
              <a:extLst>
                <a:ext uri="{FF2B5EF4-FFF2-40B4-BE49-F238E27FC236}">
                  <a16:creationId xmlns:a16="http://schemas.microsoft.com/office/drawing/2014/main" xmlns="" id="{45F1D7BE-1A49-418E-ADD6-1236A59DA68B}"/>
                </a:ext>
              </a:extLst>
            </p:cNvPr>
            <p:cNvSpPr/>
            <p:nvPr/>
          </p:nvSpPr>
          <p:spPr>
            <a:xfrm>
              <a:off x="654724" y="1189182"/>
              <a:ext cx="1097876" cy="1026944"/>
            </a:xfrm>
            <a:prstGeom prst="roundRect">
              <a:avLst>
                <a:gd name="adj" fmla="val 92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xmlns="" id="{46F4DB1D-37A8-4E6E-B893-A31076DD3ED9}"/>
              </a:ext>
            </a:extLst>
          </p:cNvPr>
          <p:cNvSpPr txBox="1"/>
          <p:nvPr/>
        </p:nvSpPr>
        <p:spPr>
          <a:xfrm>
            <a:off x="5695505" y="2175366"/>
            <a:ext cx="228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智力成果类</a:t>
            </a:r>
            <a:endParaRPr lang="zh-CN" altLang="en-US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61" name="Group 76">
            <a:extLst>
              <a:ext uri="{FF2B5EF4-FFF2-40B4-BE49-F238E27FC236}">
                <a16:creationId xmlns:a16="http://schemas.microsoft.com/office/drawing/2014/main" xmlns="" id="{800688E9-E2E7-45A1-9BDB-9428351FD5F5}"/>
              </a:ext>
            </a:extLst>
          </p:cNvPr>
          <p:cNvGrpSpPr/>
          <p:nvPr/>
        </p:nvGrpSpPr>
        <p:grpSpPr>
          <a:xfrm>
            <a:off x="4067063" y="1459698"/>
            <a:ext cx="4478351" cy="4818490"/>
            <a:chOff x="2432406" y="963147"/>
            <a:chExt cx="3359199" cy="3613022"/>
          </a:xfrm>
        </p:grpSpPr>
        <p:cxnSp>
          <p:nvCxnSpPr>
            <p:cNvPr id="62" name="Straight Connector 172">
              <a:extLst>
                <a:ext uri="{FF2B5EF4-FFF2-40B4-BE49-F238E27FC236}">
                  <a16:creationId xmlns:a16="http://schemas.microsoft.com/office/drawing/2014/main" xmlns="" id="{DD06F381-7481-412E-83EC-6F3B1B5F1539}"/>
                </a:ext>
              </a:extLst>
            </p:cNvPr>
            <p:cNvCxnSpPr/>
            <p:nvPr/>
          </p:nvCxnSpPr>
          <p:spPr>
            <a:xfrm rot="16200000">
              <a:off x="2943928" y="1423369"/>
              <a:ext cx="0" cy="606221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3" name="Straight Connector 173">
              <a:extLst>
                <a:ext uri="{FF2B5EF4-FFF2-40B4-BE49-F238E27FC236}">
                  <a16:creationId xmlns:a16="http://schemas.microsoft.com/office/drawing/2014/main" xmlns="" id="{EEBB1A0F-9921-4351-98EA-4051D65FF37B}"/>
                </a:ext>
              </a:extLst>
            </p:cNvPr>
            <p:cNvCxnSpPr>
              <a:cxnSpLocks/>
            </p:cNvCxnSpPr>
            <p:nvPr/>
          </p:nvCxnSpPr>
          <p:spPr>
            <a:xfrm>
              <a:off x="2640818" y="1731337"/>
              <a:ext cx="1" cy="898019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174">
              <a:extLst>
                <a:ext uri="{FF2B5EF4-FFF2-40B4-BE49-F238E27FC236}">
                  <a16:creationId xmlns:a16="http://schemas.microsoft.com/office/drawing/2014/main" xmlns="" id="{BF4AD3F4-3D66-40CC-8FDA-F3F2D92691FF}"/>
                </a:ext>
              </a:extLst>
            </p:cNvPr>
            <p:cNvCxnSpPr/>
            <p:nvPr/>
          </p:nvCxnSpPr>
          <p:spPr>
            <a:xfrm rot="16200000" flipV="1">
              <a:off x="2536612" y="2525151"/>
              <a:ext cx="0" cy="208412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173">
              <a:extLst>
                <a:ext uri="{FF2B5EF4-FFF2-40B4-BE49-F238E27FC236}">
                  <a16:creationId xmlns:a16="http://schemas.microsoft.com/office/drawing/2014/main" xmlns="" id="{3E278421-0E96-4BD6-946B-D3BFB5A2AE32}"/>
                </a:ext>
              </a:extLst>
            </p:cNvPr>
            <p:cNvCxnSpPr>
              <a:cxnSpLocks/>
            </p:cNvCxnSpPr>
            <p:nvPr/>
          </p:nvCxnSpPr>
          <p:spPr>
            <a:xfrm>
              <a:off x="5785038" y="963147"/>
              <a:ext cx="6567" cy="1664361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174">
              <a:extLst>
                <a:ext uri="{FF2B5EF4-FFF2-40B4-BE49-F238E27FC236}">
                  <a16:creationId xmlns:a16="http://schemas.microsoft.com/office/drawing/2014/main" xmlns="" id="{0FB4BE6E-FF43-405E-A437-545F445F39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9556" y="1758934"/>
              <a:ext cx="252049" cy="0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173">
              <a:extLst>
                <a:ext uri="{FF2B5EF4-FFF2-40B4-BE49-F238E27FC236}">
                  <a16:creationId xmlns:a16="http://schemas.microsoft.com/office/drawing/2014/main" xmlns="" id="{3C372010-3AE1-4CE2-8CEE-204BAA72CE87}"/>
                </a:ext>
              </a:extLst>
            </p:cNvPr>
            <p:cNvCxnSpPr>
              <a:cxnSpLocks/>
            </p:cNvCxnSpPr>
            <p:nvPr/>
          </p:nvCxnSpPr>
          <p:spPr>
            <a:xfrm>
              <a:off x="5779572" y="3361452"/>
              <a:ext cx="0" cy="1214717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174">
              <a:extLst>
                <a:ext uri="{FF2B5EF4-FFF2-40B4-BE49-F238E27FC236}">
                  <a16:creationId xmlns:a16="http://schemas.microsoft.com/office/drawing/2014/main" xmlns="" id="{25EBF04F-7C52-4AFE-B409-5CDA370C0C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7523" y="3983776"/>
              <a:ext cx="252049" cy="0"/>
            </a:xfrm>
            <a:prstGeom prst="line">
              <a:avLst/>
            </a:prstGeom>
            <a:noFill/>
            <a:ln w="19050" cap="rnd" cmpd="sng" algn="ctr">
              <a:solidFill>
                <a:schemeClr val="tx2">
                  <a:lumMod val="85000"/>
                  <a:lumOff val="15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77">
            <a:extLst>
              <a:ext uri="{FF2B5EF4-FFF2-40B4-BE49-F238E27FC236}">
                <a16:creationId xmlns:a16="http://schemas.microsoft.com/office/drawing/2014/main" xmlns="" id="{CEB2D4C2-B530-4B58-B4C4-23AD17CE0980}"/>
              </a:ext>
            </a:extLst>
          </p:cNvPr>
          <p:cNvGrpSpPr/>
          <p:nvPr/>
        </p:nvGrpSpPr>
        <p:grpSpPr>
          <a:xfrm flipV="1">
            <a:off x="4083105" y="4065968"/>
            <a:ext cx="1086036" cy="1425351"/>
            <a:chOff x="2432406" y="1560591"/>
            <a:chExt cx="814633" cy="1068766"/>
          </a:xfrm>
        </p:grpSpPr>
        <p:cxnSp>
          <p:nvCxnSpPr>
            <p:cNvPr id="70" name="Straight Connector 78">
              <a:extLst>
                <a:ext uri="{FF2B5EF4-FFF2-40B4-BE49-F238E27FC236}">
                  <a16:creationId xmlns:a16="http://schemas.microsoft.com/office/drawing/2014/main" xmlns="" id="{172892D2-0D5C-48E4-A246-E3A2A22C5EF7}"/>
                </a:ext>
              </a:extLst>
            </p:cNvPr>
            <p:cNvCxnSpPr/>
            <p:nvPr/>
          </p:nvCxnSpPr>
          <p:spPr>
            <a:xfrm rot="16200000">
              <a:off x="2943929" y="1257480"/>
              <a:ext cx="0" cy="606221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Straight Connector 79">
              <a:extLst>
                <a:ext uri="{FF2B5EF4-FFF2-40B4-BE49-F238E27FC236}">
                  <a16:creationId xmlns:a16="http://schemas.microsoft.com/office/drawing/2014/main" xmlns="" id="{AA73E9C0-F770-4915-ACC3-ACB4C0D597E3}"/>
                </a:ext>
              </a:extLst>
            </p:cNvPr>
            <p:cNvCxnSpPr/>
            <p:nvPr/>
          </p:nvCxnSpPr>
          <p:spPr>
            <a:xfrm>
              <a:off x="2640818" y="1562971"/>
              <a:ext cx="0" cy="1066385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80">
              <a:extLst>
                <a:ext uri="{FF2B5EF4-FFF2-40B4-BE49-F238E27FC236}">
                  <a16:creationId xmlns:a16="http://schemas.microsoft.com/office/drawing/2014/main" xmlns="" id="{85F49ED3-0716-4DD1-9029-E7E1557431AA}"/>
                </a:ext>
              </a:extLst>
            </p:cNvPr>
            <p:cNvCxnSpPr/>
            <p:nvPr/>
          </p:nvCxnSpPr>
          <p:spPr>
            <a:xfrm rot="16200000" flipV="1">
              <a:off x="2536612" y="2525151"/>
              <a:ext cx="0" cy="208412"/>
            </a:xfrm>
            <a:prstGeom prst="line">
              <a:avLst/>
            </a:prstGeom>
            <a:noFill/>
            <a:ln w="19050" cap="rnd" cmpd="sng" algn="ctr">
              <a:solidFill>
                <a:schemeClr val="bg2">
                  <a:lumMod val="5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73" name="Group 100">
            <a:extLst>
              <a:ext uri="{FF2B5EF4-FFF2-40B4-BE49-F238E27FC236}">
                <a16:creationId xmlns:a16="http://schemas.microsoft.com/office/drawing/2014/main" xmlns="" id="{53934B26-5497-427B-8E11-392219CB6723}"/>
              </a:ext>
            </a:extLst>
          </p:cNvPr>
          <p:cNvGrpSpPr/>
          <p:nvPr/>
        </p:nvGrpSpPr>
        <p:grpSpPr>
          <a:xfrm>
            <a:off x="1038350" y="3337364"/>
            <a:ext cx="3026991" cy="1189023"/>
            <a:chOff x="2786183" y="1419610"/>
            <a:chExt cx="3571634" cy="681302"/>
          </a:xfrm>
          <a:solidFill>
            <a:srgbClr val="75BB00"/>
          </a:solidFill>
        </p:grpSpPr>
        <p:sp>
          <p:nvSpPr>
            <p:cNvPr id="74" name="Rounded Rectangle 103">
              <a:extLst>
                <a:ext uri="{FF2B5EF4-FFF2-40B4-BE49-F238E27FC236}">
                  <a16:creationId xmlns:a16="http://schemas.microsoft.com/office/drawing/2014/main" xmlns="" id="{54FDFFBE-EDFE-40E2-8217-BC6EC7D744ED}"/>
                </a:ext>
              </a:extLst>
            </p:cNvPr>
            <p:cNvSpPr/>
            <p:nvPr/>
          </p:nvSpPr>
          <p:spPr>
            <a:xfrm>
              <a:off x="2786183" y="1467235"/>
              <a:ext cx="3571634" cy="633677"/>
            </a:xfrm>
            <a:prstGeom prst="roundRect">
              <a:avLst>
                <a:gd name="adj" fmla="val 106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5" name="Rounded Rectangle 104">
              <a:extLst>
                <a:ext uri="{FF2B5EF4-FFF2-40B4-BE49-F238E27FC236}">
                  <a16:creationId xmlns:a16="http://schemas.microsoft.com/office/drawing/2014/main" xmlns="" id="{4CC9DAAB-C730-4654-9780-B0D1626A0CDB}"/>
                </a:ext>
              </a:extLst>
            </p:cNvPr>
            <p:cNvSpPr/>
            <p:nvPr/>
          </p:nvSpPr>
          <p:spPr>
            <a:xfrm>
              <a:off x="2786183" y="1419610"/>
              <a:ext cx="3571634" cy="633677"/>
            </a:xfrm>
            <a:prstGeom prst="roundRect">
              <a:avLst>
                <a:gd name="adj" fmla="val 106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76" name="Group 56">
            <a:extLst>
              <a:ext uri="{FF2B5EF4-FFF2-40B4-BE49-F238E27FC236}">
                <a16:creationId xmlns:a16="http://schemas.microsoft.com/office/drawing/2014/main" xmlns="" id="{5652F376-DCE7-4789-AAB5-4667129F518F}"/>
              </a:ext>
            </a:extLst>
          </p:cNvPr>
          <p:cNvGrpSpPr/>
          <p:nvPr/>
        </p:nvGrpSpPr>
        <p:grpSpPr>
          <a:xfrm>
            <a:off x="1776851" y="3650501"/>
            <a:ext cx="2220760" cy="492443"/>
            <a:chOff x="313899" y="1426680"/>
            <a:chExt cx="1665787" cy="369247"/>
          </a:xfrm>
          <a:solidFill>
            <a:srgbClr val="75BB00"/>
          </a:solidFill>
        </p:grpSpPr>
        <p:sp>
          <p:nvSpPr>
            <p:cNvPr id="77" name="TextBox 166">
              <a:extLst>
                <a:ext uri="{FF2B5EF4-FFF2-40B4-BE49-F238E27FC236}">
                  <a16:creationId xmlns:a16="http://schemas.microsoft.com/office/drawing/2014/main" xmlns="" id="{64BDA613-54CA-4893-BD71-0CF721FA3167}"/>
                </a:ext>
              </a:extLst>
            </p:cNvPr>
            <p:cNvSpPr txBox="1"/>
            <p:nvPr/>
          </p:nvSpPr>
          <p:spPr>
            <a:xfrm>
              <a:off x="414602" y="1611304"/>
              <a:ext cx="1565084" cy="1500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endParaRPr lang="en-US" sz="130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8" name="Rectangle 167">
              <a:extLst>
                <a:ext uri="{FF2B5EF4-FFF2-40B4-BE49-F238E27FC236}">
                  <a16:creationId xmlns:a16="http://schemas.microsoft.com/office/drawing/2014/main" xmlns="" id="{70373C29-D4EA-4B54-9F5E-8858BC7B4CE3}"/>
                </a:ext>
              </a:extLst>
            </p:cNvPr>
            <p:cNvSpPr/>
            <p:nvPr/>
          </p:nvSpPr>
          <p:spPr>
            <a:xfrm>
              <a:off x="313899" y="1426680"/>
              <a:ext cx="1264934" cy="369247"/>
            </a:xfrm>
            <a:prstGeom prst="rect">
              <a:avLst/>
            </a:prstGeom>
            <a:grpFill/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3200" b="1">
                  <a:solidFill>
                    <a:prstClr val="white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知识产权</a:t>
              </a:r>
              <a:endParaRPr lang="en-US" sz="32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77C83956-CB08-4667-B0B7-B21A73FA3456}"/>
              </a:ext>
            </a:extLst>
          </p:cNvPr>
          <p:cNvSpPr txBox="1"/>
          <p:nvPr/>
        </p:nvSpPr>
        <p:spPr>
          <a:xfrm>
            <a:off x="5726819" y="5164928"/>
            <a:ext cx="228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商业标志类</a:t>
            </a:r>
            <a:endParaRPr lang="zh-CN" altLang="en-US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xmlns="" id="{B58307EE-2E6F-4D5D-8C15-13668B1735A5}"/>
              </a:ext>
            </a:extLst>
          </p:cNvPr>
          <p:cNvSpPr txBox="1"/>
          <p:nvPr/>
        </p:nvSpPr>
        <p:spPr>
          <a:xfrm>
            <a:off x="9255735" y="1311912"/>
            <a:ext cx="792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专利</a:t>
            </a:r>
            <a:endParaRPr lang="zh-CN" altLang="en-US" sz="1200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xmlns="" id="{E4AFA2B3-5505-4BC7-A1AF-53AADC3467D7}"/>
              </a:ext>
            </a:extLst>
          </p:cNvPr>
          <p:cNvSpPr txBox="1"/>
          <p:nvPr/>
        </p:nvSpPr>
        <p:spPr>
          <a:xfrm>
            <a:off x="9178696" y="1828649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商业秘密</a:t>
            </a:r>
            <a:endParaRPr lang="zh-CN" altLang="en-US" sz="1200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xmlns="" id="{F4F7B901-78C8-4DF9-B362-C6A4C238573C}"/>
              </a:ext>
            </a:extLst>
          </p:cNvPr>
          <p:cNvSpPr txBox="1"/>
          <p:nvPr/>
        </p:nvSpPr>
        <p:spPr>
          <a:xfrm>
            <a:off x="9190067" y="2293926"/>
            <a:ext cx="1027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集成电路</a:t>
            </a:r>
            <a:endParaRPr lang="en-US" altLang="zh-CN" sz="1400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14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布图设计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xmlns="" id="{792DFC25-D624-468E-AFF5-6864598960A0}"/>
              </a:ext>
            </a:extLst>
          </p:cNvPr>
          <p:cNvSpPr txBox="1"/>
          <p:nvPr/>
        </p:nvSpPr>
        <p:spPr>
          <a:xfrm>
            <a:off x="9347821" y="4447211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商标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xmlns="" id="{FEDC5893-B36F-4724-9BE3-AA0B0E5DCE1C}"/>
              </a:ext>
            </a:extLst>
          </p:cNvPr>
          <p:cNvSpPr txBox="1"/>
          <p:nvPr/>
        </p:nvSpPr>
        <p:spPr>
          <a:xfrm>
            <a:off x="9344340" y="5025579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商号</a:t>
            </a:r>
            <a:endParaRPr lang="zh-CN" altLang="en-US" sz="1200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xmlns="" id="{5998B50D-E5BA-4D20-B6BD-E33166BD9471}"/>
              </a:ext>
            </a:extLst>
          </p:cNvPr>
          <p:cNvSpPr txBox="1"/>
          <p:nvPr/>
        </p:nvSpPr>
        <p:spPr>
          <a:xfrm>
            <a:off x="9034110" y="5571299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原产地标志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xmlns="" id="{B4233857-C14F-429C-94C1-B84B7DFF8B07}"/>
              </a:ext>
            </a:extLst>
          </p:cNvPr>
          <p:cNvSpPr txBox="1"/>
          <p:nvPr/>
        </p:nvSpPr>
        <p:spPr>
          <a:xfrm>
            <a:off x="9148969" y="6181631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特殊标志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xmlns="" id="{C5D1A92E-5660-4C7E-BE91-6A9C6D285AB4}"/>
              </a:ext>
            </a:extLst>
          </p:cNvPr>
          <p:cNvSpPr txBox="1"/>
          <p:nvPr/>
        </p:nvSpPr>
        <p:spPr>
          <a:xfrm>
            <a:off x="9089141" y="2966326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植物新品种</a:t>
            </a:r>
          </a:p>
        </p:txBody>
      </p:sp>
      <p:pic>
        <p:nvPicPr>
          <p:cNvPr id="88" name="图形 87" descr="灯泡">
            <a:extLst>
              <a:ext uri="{FF2B5EF4-FFF2-40B4-BE49-F238E27FC236}">
                <a16:creationId xmlns:a16="http://schemas.microsoft.com/office/drawing/2014/main" xmlns="" id="{092E5F05-FF61-4499-AC1D-FF1CC877D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2617" y="3420181"/>
            <a:ext cx="914400" cy="914400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62487879-CC91-4D4E-85D7-DE5B2527E43C}"/>
              </a:ext>
            </a:extLst>
          </p:cNvPr>
          <p:cNvSpPr txBox="1"/>
          <p:nvPr/>
        </p:nvSpPr>
        <p:spPr>
          <a:xfrm>
            <a:off x="9352622" y="3525139"/>
            <a:ext cx="1407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版权</a:t>
            </a:r>
          </a:p>
        </p:txBody>
      </p:sp>
      <p:pic>
        <p:nvPicPr>
          <p:cNvPr id="90" name="图形 89" descr="带齿轮的头部">
            <a:extLst>
              <a:ext uri="{FF2B5EF4-FFF2-40B4-BE49-F238E27FC236}">
                <a16:creationId xmlns:a16="http://schemas.microsoft.com/office/drawing/2014/main" xmlns="" id="{ED551ACD-5AE7-48E1-ADD1-29F8A908C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04760" y="1976229"/>
            <a:ext cx="914400" cy="914400"/>
          </a:xfrm>
          <a:prstGeom prst="rect">
            <a:avLst/>
          </a:prstGeom>
        </p:spPr>
      </p:pic>
      <p:pic>
        <p:nvPicPr>
          <p:cNvPr id="91" name="图形 90" descr="放大镜">
            <a:extLst>
              <a:ext uri="{FF2B5EF4-FFF2-40B4-BE49-F238E27FC236}">
                <a16:creationId xmlns:a16="http://schemas.microsoft.com/office/drawing/2014/main" xmlns="" id="{B4C6BE10-ADEA-474B-A5AA-D4AA383EA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69861" y="5094287"/>
            <a:ext cx="762673" cy="7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8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F6BE912-EB0C-4F34-9022-ADD8DDE36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9012"/>
            <a:ext cx="6862618" cy="467982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法律搜索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DCCD6F3-5303-4849-8FA6-6484D770492F}"/>
              </a:ext>
            </a:extLst>
          </p:cNvPr>
          <p:cNvSpPr txBox="1"/>
          <p:nvPr/>
        </p:nvSpPr>
        <p:spPr>
          <a:xfrm>
            <a:off x="761253" y="963758"/>
            <a:ext cx="10744947" cy="1141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通过</a:t>
            </a:r>
            <a:r>
              <a:rPr lang="zh-CN" altLang="en-US" sz="2400" i="1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诉讼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400" i="1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无效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、</a:t>
            </a:r>
            <a:r>
              <a:rPr lang="zh-CN" altLang="en-US" sz="2400" i="1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转让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</a:t>
            </a:r>
            <a:r>
              <a:rPr lang="zh-CN" altLang="en-US" sz="2400" i="1">
                <a:solidFill>
                  <a:srgbClr val="75BB00"/>
                </a:solidFill>
                <a:ea typeface="思源黑体 CN Medium" panose="020B0600000000000000" pitchFamily="34" charset="-122"/>
              </a:rPr>
              <a:t>一案双申</a:t>
            </a:r>
            <a:r>
              <a:rPr lang="zh-CN" altLang="en-US" sz="2400" i="1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等法律事件，查询相关专利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切换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诉讼视图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，能以案件为单位查询相关裁定结果</a:t>
            </a:r>
            <a:endParaRPr lang="en-US" altLang="zh-CN" sz="2400" dirty="0">
              <a:solidFill>
                <a:schemeClr val="bg2">
                  <a:lumMod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077C76-79A1-4950-838B-838037020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84" y="2189012"/>
            <a:ext cx="8115015" cy="46753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0396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3BBFA9F-E594-4519-8DCA-73CAD3E5F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8318"/>
          <a:stretch/>
        </p:blipFill>
        <p:spPr>
          <a:xfrm>
            <a:off x="761253" y="1762118"/>
            <a:ext cx="7520339" cy="5102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FDEF7F5-9E88-49D3-A487-941BBC61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768019"/>
            <a:ext cx="3124200" cy="5102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509A21-C22B-494C-A6D2-BB58AE9E5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092" y="1768017"/>
            <a:ext cx="3110308" cy="510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7BCA0B-193E-4B93-98E9-0CFC0C074D2B}"/>
              </a:ext>
            </a:extLst>
          </p:cNvPr>
          <p:cNvSpPr/>
          <p:nvPr/>
        </p:nvSpPr>
        <p:spPr>
          <a:xfrm>
            <a:off x="761254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学社课程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D05490B-88F9-4271-BB97-A91BCDDAFE02}"/>
              </a:ext>
            </a:extLst>
          </p:cNvPr>
          <p:cNvSpPr txBox="1"/>
          <p:nvPr/>
        </p:nvSpPr>
        <p:spPr>
          <a:xfrm>
            <a:off x="761253" y="993775"/>
            <a:ext cx="10744947" cy="58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知产相关学习课程与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每周</a:t>
            </a:r>
            <a:r>
              <a:rPr lang="zh-CN" altLang="en-US" sz="2400" u="sng">
                <a:solidFill>
                  <a:srgbClr val="04A3C2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智慧芽</a:t>
            </a:r>
            <a:r>
              <a:rPr lang="en-US" altLang="zh-CN" sz="2400" u="sng" dirty="0">
                <a:solidFill>
                  <a:srgbClr val="04A3C2"/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Live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uFill>
                  <a:solidFill>
                    <a:schemeClr val="tx1">
                      <a:lumMod val="85000"/>
                      <a:lumOff val="15000"/>
                    </a:schemeClr>
                  </a:solidFill>
                </a:u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线上直播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1577556-A22B-375B-27DE-303590AE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92" y="1696594"/>
            <a:ext cx="11468473" cy="53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21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3545614-BD3B-471D-86D9-1D9112DB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5867" y="1928773"/>
            <a:ext cx="6005819" cy="49355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10A15C9-C09C-4A86-824A-439A10BC5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190" y="1928773"/>
            <a:ext cx="5586943" cy="29465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xmlns="" id="{8CDCF5A6-F50A-4179-A5A3-B84459447527}"/>
              </a:ext>
            </a:extLst>
          </p:cNvPr>
          <p:cNvSpPr/>
          <p:nvPr/>
        </p:nvSpPr>
        <p:spPr>
          <a:xfrm>
            <a:off x="5394055" y="4159057"/>
            <a:ext cx="697021" cy="468660"/>
          </a:xfrm>
          <a:prstGeom prst="rightArrow">
            <a:avLst/>
          </a:prstGeom>
          <a:solidFill>
            <a:srgbClr val="04A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915B30C-2E57-40F4-B365-E21090F2C6EA}"/>
              </a:ext>
            </a:extLst>
          </p:cNvPr>
          <p:cNvSpPr/>
          <p:nvPr/>
        </p:nvSpPr>
        <p:spPr>
          <a:xfrm>
            <a:off x="761254" y="353987"/>
            <a:ext cx="16376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帮助中心</a:t>
            </a:r>
            <a:endParaRPr lang="en-US" altLang="zh-CN" sz="2800" dirty="0">
              <a:solidFill>
                <a:prstClr val="black">
                  <a:lumMod val="75000"/>
                  <a:lumOff val="2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2BD9936E-072D-4380-9718-B6CAFFD0B3A5}"/>
              </a:ext>
            </a:extLst>
          </p:cNvPr>
          <p:cNvSpPr txBox="1"/>
          <p:nvPr/>
        </p:nvSpPr>
        <p:spPr>
          <a:xfrm>
            <a:off x="761253" y="993775"/>
            <a:ext cx="10744947" cy="58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帮助中心集成了更新日志与使用说明，方便随时查询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DDE5A22-959D-4CE6-A00B-DD5E467D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189" y="5032375"/>
            <a:ext cx="5586943" cy="31688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FE53599-7451-49B0-B1F5-FCCDED8500C9}"/>
              </a:ext>
            </a:extLst>
          </p:cNvPr>
          <p:cNvSpPr/>
          <p:nvPr/>
        </p:nvSpPr>
        <p:spPr>
          <a:xfrm>
            <a:off x="2326198" y="2457180"/>
            <a:ext cx="1689621" cy="2575195"/>
          </a:xfrm>
          <a:prstGeom prst="roundRect">
            <a:avLst/>
          </a:prstGeom>
          <a:noFill/>
          <a:ln w="38100">
            <a:solidFill>
              <a:srgbClr val="04A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2142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5EF4BE0C-F4B8-42D7-A15E-66BD2551CFD3}"/>
              </a:ext>
            </a:extLst>
          </p:cNvPr>
          <p:cNvGrpSpPr/>
          <p:nvPr/>
        </p:nvGrpSpPr>
        <p:grpSpPr>
          <a:xfrm>
            <a:off x="1828800" y="1809465"/>
            <a:ext cx="8534400" cy="5054885"/>
            <a:chOff x="1828800" y="1809465"/>
            <a:chExt cx="8534400" cy="50548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8147A40D-7AE8-44D5-BB22-9B2D2D0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28800" y="1809465"/>
              <a:ext cx="8534400" cy="505488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02DB7E4-2140-4421-8527-8D8617F83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546" t="56663" r="1639" b="1128"/>
            <a:stretch>
              <a:fillRect/>
            </a:stretch>
          </p:blipFill>
          <p:spPr>
            <a:xfrm>
              <a:off x="8292896" y="4691062"/>
              <a:ext cx="1947102" cy="2133600"/>
            </a:xfrm>
            <a:custGeom>
              <a:avLst/>
              <a:gdLst>
                <a:gd name="connsiteX0" fmla="*/ 0 w 1947102"/>
                <a:gd name="connsiteY0" fmla="*/ 0 h 2133600"/>
                <a:gd name="connsiteX1" fmla="*/ 1947102 w 1947102"/>
                <a:gd name="connsiteY1" fmla="*/ 0 h 2133600"/>
                <a:gd name="connsiteX2" fmla="*/ 1947102 w 1947102"/>
                <a:gd name="connsiteY2" fmla="*/ 2133600 h 2133600"/>
                <a:gd name="connsiteX3" fmla="*/ 0 w 1947102"/>
                <a:gd name="connsiteY3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7102" h="2133600">
                  <a:moveTo>
                    <a:pt x="0" y="0"/>
                  </a:moveTo>
                  <a:lnTo>
                    <a:pt x="1947102" y="0"/>
                  </a:lnTo>
                  <a:lnTo>
                    <a:pt x="1947102" y="2133600"/>
                  </a:lnTo>
                  <a:lnTo>
                    <a:pt x="0" y="2133600"/>
                  </a:lnTo>
                  <a:close/>
                </a:path>
              </a:pathLst>
            </a:cu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4" y="353987"/>
            <a:ext cx="4420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需要帮助，欢迎联系我们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CF72B6C-BB7D-44A5-A7E4-94459EB8C671}"/>
              </a:ext>
            </a:extLst>
          </p:cNvPr>
          <p:cNvSpPr txBox="1"/>
          <p:nvPr/>
        </p:nvSpPr>
        <p:spPr>
          <a:xfrm>
            <a:off x="761253" y="993775"/>
            <a:ext cx="10744947" cy="58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直接线上咨询，或是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📞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400-694-4481  </a:t>
            </a:r>
            <a:r>
              <a:rPr lang="zh-CN" altLang="en-US" sz="24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📧</a:t>
            </a:r>
            <a:r>
              <a:rPr lang="en-US" altLang="zh-CN" sz="2400" dirty="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support@patsnap.com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0F818BE3-C499-4206-897F-27ABF3F33C41}"/>
              </a:ext>
            </a:extLst>
          </p:cNvPr>
          <p:cNvSpPr/>
          <p:nvPr/>
        </p:nvSpPr>
        <p:spPr>
          <a:xfrm>
            <a:off x="9601200" y="6251575"/>
            <a:ext cx="717811" cy="573087"/>
          </a:xfrm>
          <a:prstGeom prst="roundRect">
            <a:avLst/>
          </a:prstGeom>
          <a:noFill/>
          <a:ln w="38100">
            <a:solidFill>
              <a:srgbClr val="75B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1" name="图形 10" descr="游标">
            <a:extLst>
              <a:ext uri="{FF2B5EF4-FFF2-40B4-BE49-F238E27FC236}">
                <a16:creationId xmlns:a16="http://schemas.microsoft.com/office/drawing/2014/main" xmlns="" id="{16142007-240E-45D0-B70D-10E091F9F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9914099" y="5636720"/>
            <a:ext cx="914400" cy="914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7F1128D-C5F4-4450-9843-70EB6AF2C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729" y="2238744"/>
            <a:ext cx="5364172" cy="43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97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7299" y="2727692"/>
            <a:ext cx="6772659" cy="1446649"/>
            <a:chOff x="2298328" y="4173461"/>
            <a:chExt cx="6414197" cy="1446649"/>
          </a:xfrm>
        </p:grpSpPr>
        <p:sp>
          <p:nvSpPr>
            <p:cNvPr id="3" name="矩形 2"/>
            <p:cNvSpPr/>
            <p:nvPr/>
          </p:nvSpPr>
          <p:spPr>
            <a:xfrm>
              <a:off x="2298328" y="4658821"/>
              <a:ext cx="6414197" cy="961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>
                  <a:solidFill>
                    <a:prstClr val="black">
                      <a:lumMod val="65000"/>
                      <a:lumOff val="3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微软雅黑" panose="020B0503020204020204" pitchFamily="34" charset="-122"/>
                </a:rPr>
                <a:t>全球研发创新信息与管理提供商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>
                  <a:solidFill>
                    <a:srgbClr val="59595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微软雅黑" panose="020B0503020204020204" pitchFamily="34" charset="-122"/>
                </a:rPr>
                <a:t>智慧芽官网：</a:t>
              </a:r>
              <a:r>
                <a:rPr lang="zh-CN" altLang="en-US" sz="2000">
                  <a:solidFill>
                    <a:srgbClr val="75BB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微软雅黑" panose="020B0503020204020204" pitchFamily="34" charset="-122"/>
                </a:rPr>
                <a:t>www.</a:t>
              </a:r>
              <a:r>
                <a:rPr lang="en-US" altLang="zh-CN" sz="2000" dirty="0">
                  <a:solidFill>
                    <a:srgbClr val="75BB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微软雅黑" panose="020B0503020204020204" pitchFamily="34" charset="-122"/>
                </a:rPr>
                <a:t>zhihuiya.com</a:t>
              </a:r>
              <a:endParaRPr lang="zh-CN" altLang="en-US" sz="2000">
                <a:solidFill>
                  <a:srgbClr val="75BB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2298328" y="4173461"/>
              <a:ext cx="2812481" cy="46148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888F071-D62D-4B45-9D85-3F1C46364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448244" y="2461198"/>
            <a:ext cx="1680935" cy="15248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55EABC2A-4052-4F96-9ED3-2C52BF12E43B}"/>
              </a:ext>
            </a:extLst>
          </p:cNvPr>
          <p:cNvSpPr txBox="1"/>
          <p:nvPr/>
        </p:nvSpPr>
        <p:spPr>
          <a:xfrm>
            <a:off x="9389100" y="4070725"/>
            <a:ext cx="1831879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CN" altLang="en-US" sz="1360">
                <a:solidFill>
                  <a:srgbClr val="59595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扫码关注</a:t>
            </a:r>
            <a:r>
              <a:rPr lang="en-US" altLang="zh-CN" sz="1360" dirty="0">
                <a:solidFill>
                  <a:srgbClr val="59595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· </a:t>
            </a:r>
            <a:r>
              <a:rPr lang="zh-CN" altLang="en-US" sz="1360">
                <a:solidFill>
                  <a:srgbClr val="59595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了解更多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4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知识产权类别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3AB55D-52CC-4845-9EF3-4359E9D8C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6"/>
          <a:stretch/>
        </p:blipFill>
        <p:spPr>
          <a:xfrm>
            <a:off x="5941104" y="1325379"/>
            <a:ext cx="5015368" cy="5000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B504AD5-0FFF-443A-856D-C7CF9FA3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716" y="1372576"/>
            <a:ext cx="4164238" cy="490622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259FDD66-F45B-4DC2-9477-468D38A04BF0}"/>
              </a:ext>
            </a:extLst>
          </p:cNvPr>
          <p:cNvGrpSpPr>
            <a:grpSpLocks/>
          </p:cNvGrpSpPr>
          <p:nvPr/>
        </p:nvGrpSpPr>
        <p:grpSpPr bwMode="auto">
          <a:xfrm>
            <a:off x="2018328" y="5050124"/>
            <a:ext cx="334962" cy="331786"/>
            <a:chOff x="0" y="0"/>
            <a:chExt cx="453105" cy="448433"/>
          </a:xfrm>
        </p:grpSpPr>
        <p:sp>
          <p:nvSpPr>
            <p:cNvPr id="6" name="Freeform 136">
              <a:extLst>
                <a:ext uri="{FF2B5EF4-FFF2-40B4-BE49-F238E27FC236}">
                  <a16:creationId xmlns:a16="http://schemas.microsoft.com/office/drawing/2014/main" xmlns="" id="{470D7604-6426-4A11-8997-C77D9EA9B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1309"/>
              <a:ext cx="453105" cy="197124"/>
            </a:xfrm>
            <a:custGeom>
              <a:avLst/>
              <a:gdLst>
                <a:gd name="T0" fmla="*/ 503185259 w 205"/>
                <a:gd name="T1" fmla="*/ 93208644 h 89"/>
                <a:gd name="T2" fmla="*/ 229609301 w 205"/>
                <a:gd name="T3" fmla="*/ 0 h 89"/>
                <a:gd name="T4" fmla="*/ 0 w 205"/>
                <a:gd name="T5" fmla="*/ 0 h 89"/>
                <a:gd name="T6" fmla="*/ 0 w 205"/>
                <a:gd name="T7" fmla="*/ 328681014 h 89"/>
                <a:gd name="T8" fmla="*/ 107476506 w 205"/>
                <a:gd name="T9" fmla="*/ 436605296 h 89"/>
                <a:gd name="T10" fmla="*/ 894007109 w 205"/>
                <a:gd name="T11" fmla="*/ 436605296 h 89"/>
                <a:gd name="T12" fmla="*/ 1001483615 w 205"/>
                <a:gd name="T13" fmla="*/ 328681014 h 89"/>
                <a:gd name="T14" fmla="*/ 1001483615 w 205"/>
                <a:gd name="T15" fmla="*/ 0 h 89"/>
                <a:gd name="T16" fmla="*/ 771874314 w 205"/>
                <a:gd name="T17" fmla="*/ 0 h 89"/>
                <a:gd name="T18" fmla="*/ 503185259 w 205"/>
                <a:gd name="T19" fmla="*/ 93208644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5"/>
                <a:gd name="T31" fmla="*/ 0 h 89"/>
                <a:gd name="T32" fmla="*/ 205 w 205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7" name="Freeform 137">
              <a:extLst>
                <a:ext uri="{FF2B5EF4-FFF2-40B4-BE49-F238E27FC236}">
                  <a16:creationId xmlns:a16="http://schemas.microsoft.com/office/drawing/2014/main" xmlns="" id="{7515EA37-BBC0-455A-A10F-06F66C35E945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53105" cy="260652"/>
            </a:xfrm>
            <a:custGeom>
              <a:avLst/>
              <a:gdLst>
                <a:gd name="T0" fmla="*/ 894007109 w 205"/>
                <a:gd name="T1" fmla="*/ 204929904 h 118"/>
                <a:gd name="T2" fmla="*/ 879350820 w 205"/>
                <a:gd name="T3" fmla="*/ 204929904 h 118"/>
                <a:gd name="T4" fmla="*/ 752333332 w 205"/>
                <a:gd name="T5" fmla="*/ 204929904 h 118"/>
                <a:gd name="T6" fmla="*/ 752333332 w 205"/>
                <a:gd name="T7" fmla="*/ 107344446 h 118"/>
                <a:gd name="T8" fmla="*/ 644856826 w 205"/>
                <a:gd name="T9" fmla="*/ 0 h 118"/>
                <a:gd name="T10" fmla="*/ 356626789 w 205"/>
                <a:gd name="T11" fmla="*/ 0 h 118"/>
                <a:gd name="T12" fmla="*/ 249150283 w 205"/>
                <a:gd name="T13" fmla="*/ 107344446 h 118"/>
                <a:gd name="T14" fmla="*/ 249150283 w 205"/>
                <a:gd name="T15" fmla="*/ 204929904 h 118"/>
                <a:gd name="T16" fmla="*/ 122132795 w 205"/>
                <a:gd name="T17" fmla="*/ 204929904 h 118"/>
                <a:gd name="T18" fmla="*/ 107476506 w 205"/>
                <a:gd name="T19" fmla="*/ 204929904 h 118"/>
                <a:gd name="T20" fmla="*/ 0 w 205"/>
                <a:gd name="T21" fmla="*/ 312276558 h 118"/>
                <a:gd name="T22" fmla="*/ 0 w 205"/>
                <a:gd name="T23" fmla="*/ 492808993 h 118"/>
                <a:gd name="T24" fmla="*/ 263804362 w 205"/>
                <a:gd name="T25" fmla="*/ 492808993 h 118"/>
                <a:gd name="T26" fmla="*/ 503185259 w 205"/>
                <a:gd name="T27" fmla="*/ 575758179 h 118"/>
                <a:gd name="T28" fmla="*/ 737679253 w 205"/>
                <a:gd name="T29" fmla="*/ 492808993 h 118"/>
                <a:gd name="T30" fmla="*/ 1001483615 w 205"/>
                <a:gd name="T31" fmla="*/ 492808993 h 118"/>
                <a:gd name="T32" fmla="*/ 1001483615 w 205"/>
                <a:gd name="T33" fmla="*/ 312276558 h 118"/>
                <a:gd name="T34" fmla="*/ 894007109 w 205"/>
                <a:gd name="T35" fmla="*/ 204929904 h 118"/>
                <a:gd name="T36" fmla="*/ 327314211 w 205"/>
                <a:gd name="T37" fmla="*/ 126862421 h 118"/>
                <a:gd name="T38" fmla="*/ 327314211 w 205"/>
                <a:gd name="T39" fmla="*/ 107344446 h 118"/>
                <a:gd name="T40" fmla="*/ 356626789 w 205"/>
                <a:gd name="T41" fmla="*/ 82949186 h 118"/>
                <a:gd name="T42" fmla="*/ 644856826 w 205"/>
                <a:gd name="T43" fmla="*/ 82949186 h 118"/>
                <a:gd name="T44" fmla="*/ 674169404 w 205"/>
                <a:gd name="T45" fmla="*/ 107344446 h 118"/>
                <a:gd name="T46" fmla="*/ 674169404 w 205"/>
                <a:gd name="T47" fmla="*/ 126862421 h 118"/>
                <a:gd name="T48" fmla="*/ 674169404 w 205"/>
                <a:gd name="T49" fmla="*/ 204929904 h 118"/>
                <a:gd name="T50" fmla="*/ 327314211 w 205"/>
                <a:gd name="T51" fmla="*/ 204929904 h 118"/>
                <a:gd name="T52" fmla="*/ 327314211 w 205"/>
                <a:gd name="T53" fmla="*/ 126862421 h 118"/>
                <a:gd name="T54" fmla="*/ 493413663 w 205"/>
                <a:gd name="T55" fmla="*/ 492808993 h 118"/>
                <a:gd name="T56" fmla="*/ 415249735 w 205"/>
                <a:gd name="T57" fmla="*/ 419621004 h 118"/>
                <a:gd name="T58" fmla="*/ 493413663 w 205"/>
                <a:gd name="T59" fmla="*/ 341551312 h 118"/>
                <a:gd name="T60" fmla="*/ 571577591 w 205"/>
                <a:gd name="T61" fmla="*/ 419621004 h 118"/>
                <a:gd name="T62" fmla="*/ 493413663 w 205"/>
                <a:gd name="T63" fmla="*/ 492808993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5"/>
                <a:gd name="T97" fmla="*/ 0 h 118"/>
                <a:gd name="T98" fmla="*/ 205 w 205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任意多边形 32">
            <a:extLst>
              <a:ext uri="{FF2B5EF4-FFF2-40B4-BE49-F238E27FC236}">
                <a16:creationId xmlns:a16="http://schemas.microsoft.com/office/drawing/2014/main" xmlns="" id="{45BA00EE-554B-402B-9804-D5A76084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055" y="3167239"/>
            <a:ext cx="1966913" cy="635000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任意多边形 32">
            <a:extLst>
              <a:ext uri="{FF2B5EF4-FFF2-40B4-BE49-F238E27FC236}">
                <a16:creationId xmlns:a16="http://schemas.microsoft.com/office/drawing/2014/main" xmlns="" id="{63836A37-A1A3-4EEE-8F91-E5393F13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906" y="5077880"/>
            <a:ext cx="1966913" cy="635000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任意多边形 32">
            <a:extLst>
              <a:ext uri="{FF2B5EF4-FFF2-40B4-BE49-F238E27FC236}">
                <a16:creationId xmlns:a16="http://schemas.microsoft.com/office/drawing/2014/main" xmlns="" id="{0C144140-5062-4576-8819-6EDE5C3BE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02" y="1856927"/>
            <a:ext cx="1966913" cy="635000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任意多边形 32">
            <a:extLst>
              <a:ext uri="{FF2B5EF4-FFF2-40B4-BE49-F238E27FC236}">
                <a16:creationId xmlns:a16="http://schemas.microsoft.com/office/drawing/2014/main" xmlns="" id="{B0566E82-46D2-4B73-8BA9-9D3F7C5A8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483" y="2849739"/>
            <a:ext cx="1966913" cy="819666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任意多边形 32">
            <a:extLst>
              <a:ext uri="{FF2B5EF4-FFF2-40B4-BE49-F238E27FC236}">
                <a16:creationId xmlns:a16="http://schemas.microsoft.com/office/drawing/2014/main" xmlns="" id="{14F46BC1-18E6-42B5-BFE2-6E9F60C3E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778" y="1776356"/>
            <a:ext cx="1966913" cy="635000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6DD70462-964C-4D9E-9CD4-C7A863D30338}"/>
              </a:ext>
            </a:extLst>
          </p:cNvPr>
          <p:cNvSpPr txBox="1"/>
          <p:nvPr/>
        </p:nvSpPr>
        <p:spPr>
          <a:xfrm>
            <a:off x="2133600" y="5190893"/>
            <a:ext cx="152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商标、商号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D8B310E-8F8E-478E-8284-94ECC385E9CA}"/>
              </a:ext>
            </a:extLst>
          </p:cNvPr>
          <p:cNvSpPr txBox="1"/>
          <p:nvPr/>
        </p:nvSpPr>
        <p:spPr>
          <a:xfrm>
            <a:off x="2053251" y="3300073"/>
            <a:ext cx="16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商标、著作权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9D80092-AB07-4AAB-AB57-DFF529DD8059}"/>
              </a:ext>
            </a:extLst>
          </p:cNvPr>
          <p:cNvSpPr txBox="1"/>
          <p:nvPr/>
        </p:nvSpPr>
        <p:spPr>
          <a:xfrm>
            <a:off x="1066800" y="1871444"/>
            <a:ext cx="1269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外观设计</a:t>
            </a:r>
            <a:endParaRPr lang="en-US" altLang="zh-CN" b="1">
              <a:solidFill>
                <a:prstClr val="white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著作权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EDB6487E-2BCA-40DE-B99E-D0A8E578135F}"/>
              </a:ext>
            </a:extLst>
          </p:cNvPr>
          <p:cNvSpPr txBox="1"/>
          <p:nvPr/>
        </p:nvSpPr>
        <p:spPr>
          <a:xfrm>
            <a:off x="6528421" y="1909190"/>
            <a:ext cx="165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著作权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C91B7C5-0280-42BF-8282-77AA12B75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367" y="3617369"/>
            <a:ext cx="611652" cy="607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D32D213-F27E-4315-A222-5C8D97C4E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292" y="3612859"/>
            <a:ext cx="611630" cy="61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任意多边形 32">
            <a:extLst>
              <a:ext uri="{FF2B5EF4-FFF2-40B4-BE49-F238E27FC236}">
                <a16:creationId xmlns:a16="http://schemas.microsoft.com/office/drawing/2014/main" xmlns="" id="{EF2D5E21-659C-4A86-9565-96BC4A57D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289" y="3416179"/>
            <a:ext cx="1966913" cy="635000"/>
          </a:xfrm>
          <a:custGeom>
            <a:avLst/>
            <a:gdLst>
              <a:gd name="T0" fmla="*/ 1196081 w 3234520"/>
              <a:gd name="T1" fmla="*/ 0 h 1741792"/>
              <a:gd name="T2" fmla="*/ 373460 w 3234520"/>
              <a:gd name="T3" fmla="*/ 0 h 1741792"/>
              <a:gd name="T4" fmla="*/ 191777 w 3234520"/>
              <a:gd name="T5" fmla="*/ 39906 h 1741792"/>
              <a:gd name="T6" fmla="*/ 0 w 3234520"/>
              <a:gd name="T7" fmla="*/ 230367 h 1741792"/>
              <a:gd name="T8" fmla="*/ 842808 w 3234520"/>
              <a:gd name="T9" fmla="*/ 230367 h 1741792"/>
              <a:gd name="T10" fmla="*/ 1009351 w 3234520"/>
              <a:gd name="T11" fmla="*/ 197716 h 1741792"/>
              <a:gd name="T12" fmla="*/ 1196081 w 3234520"/>
              <a:gd name="T13" fmla="*/ 0 h 174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4520"/>
              <a:gd name="T22" fmla="*/ 0 h 1741792"/>
              <a:gd name="T23" fmla="*/ 3234520 w 3234520"/>
              <a:gd name="T24" fmla="*/ 1741792 h 17417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4520" h="1741792">
                <a:moveTo>
                  <a:pt x="3234520" y="0"/>
                </a:moveTo>
                <a:lnTo>
                  <a:pt x="1009935" y="0"/>
                </a:lnTo>
                <a:cubicBezTo>
                  <a:pt x="791571" y="4549"/>
                  <a:pt x="614149" y="90985"/>
                  <a:pt x="518615" y="300251"/>
                </a:cubicBezTo>
                <a:lnTo>
                  <a:pt x="0" y="1733266"/>
                </a:lnTo>
                <a:lnTo>
                  <a:pt x="2279176" y="1733266"/>
                </a:lnTo>
                <a:cubicBezTo>
                  <a:pt x="2538484" y="1760561"/>
                  <a:pt x="2606723" y="1733266"/>
                  <a:pt x="2729553" y="1487606"/>
                </a:cubicBezTo>
                <a:lnTo>
                  <a:pt x="3234520" y="0"/>
                </a:lnTo>
                <a:close/>
              </a:path>
            </a:pathLst>
          </a:custGeom>
          <a:solidFill>
            <a:srgbClr val="00A1C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6BB0F4D-5506-4286-AA2E-BF6DDFC50232}"/>
              </a:ext>
            </a:extLst>
          </p:cNvPr>
          <p:cNvSpPr txBox="1"/>
          <p:nvPr/>
        </p:nvSpPr>
        <p:spPr>
          <a:xfrm>
            <a:off x="6273025" y="3450843"/>
            <a:ext cx="165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著作权、方法发明专利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9179B9FF-C181-4622-882C-8B0D2C0D5E54}"/>
              </a:ext>
            </a:extLst>
          </p:cNvPr>
          <p:cNvSpPr txBox="1"/>
          <p:nvPr/>
        </p:nvSpPr>
        <p:spPr>
          <a:xfrm>
            <a:off x="10134600" y="2995013"/>
            <a:ext cx="165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发明、实用新型技术秘密</a:t>
            </a:r>
          </a:p>
        </p:txBody>
      </p:sp>
    </p:spTree>
    <p:extLst>
      <p:ext uri="{BB962C8B-B14F-4D97-AF65-F5344CB8AC3E}">
        <p14:creationId xmlns:p14="http://schemas.microsoft.com/office/powerpoint/2010/main" val="2474265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B460AE3-8248-4523-0EA9-4DF2C27D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"/>
          <a:stretch/>
        </p:blipFill>
        <p:spPr>
          <a:xfrm>
            <a:off x="955039" y="792480"/>
            <a:ext cx="10370185" cy="60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B608367-9D73-45E4-AA68-265730CC9D0F}"/>
              </a:ext>
            </a:extLst>
          </p:cNvPr>
          <p:cNvSpPr/>
          <p:nvPr/>
        </p:nvSpPr>
        <p:spPr>
          <a:xfrm>
            <a:off x="761254" y="353987"/>
            <a:ext cx="4869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defTabSz="914377">
              <a:defRPr/>
            </a:pPr>
            <a:r>
              <a:rPr lang="zh-CN" altLang="en-US" sz="280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专利的本质就是促进科技创新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2A9D9EB-90A5-4AC8-A15B-A4E052445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7" y="1970614"/>
            <a:ext cx="2975661" cy="28506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48D7214-A329-4159-9AF3-A6FCC52BA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1975"/>
            <a:ext cx="5982760" cy="359667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B01FAD08-8752-4398-BAEC-111663F2A7FF}"/>
              </a:ext>
            </a:extLst>
          </p:cNvPr>
          <p:cNvSpPr/>
          <p:nvPr/>
        </p:nvSpPr>
        <p:spPr>
          <a:xfrm>
            <a:off x="6477000" y="1831975"/>
            <a:ext cx="4953000" cy="3975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专利制度的设计初衷即是“</a:t>
            </a:r>
            <a:r>
              <a:rPr lang="zh-CN" altLang="en-US" sz="2000">
                <a:solidFill>
                  <a:srgbClr val="04A3C2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以公开换保护</a:t>
            </a: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”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专利权三大特性：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排他性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专利权人对其拥有的专利权享有独占或排他的权利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时间性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法律的保护不是无期限的，超出时限即成为人类共同财富，任何人都可以利用</a:t>
            </a:r>
            <a:endParaRPr lang="zh-CN" altLang="en-US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地域性</a:t>
            </a:r>
            <a: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/>
            </a:r>
            <a:br>
              <a:rPr lang="en-US" altLang="zh-CN" sz="2000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</a:br>
            <a:r>
              <a:rPr lang="zh-CN" altLang="en-US">
                <a:solidFill>
                  <a:prstClr val="black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依一定地域内法律取得的专利权只在该地域内受到法律保护</a:t>
            </a:r>
            <a:endParaRPr lang="en-US" altLang="zh-CN" sz="2000">
              <a:solidFill>
                <a:prstClr val="black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473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235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专利的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新颖性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6A21D9F-FC8C-4A72-AEE3-25CBB08F47D5}"/>
              </a:ext>
            </a:extLst>
          </p:cNvPr>
          <p:cNvSpPr txBox="1"/>
          <p:nvPr/>
        </p:nvSpPr>
        <p:spPr>
          <a:xfrm>
            <a:off x="761253" y="993775"/>
            <a:ext cx="1021154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新颖性指并非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现有技术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，也没有在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申请日之前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的相同申请，或记载在申请日之后公布的文件中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0A4210A6-595E-4A94-9D05-B45BAD981BD6}"/>
              </a:ext>
            </a:extLst>
          </p:cNvPr>
          <p:cNvSpPr txBox="1"/>
          <p:nvPr/>
        </p:nvSpPr>
        <p:spPr>
          <a:xfrm>
            <a:off x="761253" y="6005481"/>
            <a:ext cx="11202148" cy="504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「中国专利法第二十二条」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授予专利权的发明和实用新型，应具备新颖性、创造性和实用性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420E185-BD66-46C2-8887-B49207F45618}"/>
              </a:ext>
            </a:extLst>
          </p:cNvPr>
          <p:cNvSpPr txBox="1"/>
          <p:nvPr/>
        </p:nvSpPr>
        <p:spPr>
          <a:xfrm>
            <a:off x="761253" y="2593975"/>
            <a:ext cx="640154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防止将已进入公有领域的技术批准为专利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贯彻先申请原则和避免重复授权原则</a:t>
            </a:r>
          </a:p>
        </p:txBody>
      </p:sp>
      <p:pic>
        <p:nvPicPr>
          <p:cNvPr id="6" name="Picture 2" descr="https://imgpri.chuangkit.com/materials/2019/09/23/3be88d82-3ee5-4f3b-9747-85c55b45bbd1?Expires=1578385429&amp;OSSAccessKeyId=5jnc5LMLExLYmSdF&amp;Signature=bw29fCWq845aclaBnrMVLkREdAo%3D">
            <a:extLst>
              <a:ext uri="{FF2B5EF4-FFF2-40B4-BE49-F238E27FC236}">
                <a16:creationId xmlns:a16="http://schemas.microsoft.com/office/drawing/2014/main" xmlns="" id="{9E28DEF6-F6DE-4819-9BB3-F3A05EA6D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70"/>
          <a:stretch/>
        </p:blipFill>
        <p:spPr bwMode="auto">
          <a:xfrm>
            <a:off x="8001000" y="2441575"/>
            <a:ext cx="3535279" cy="3276600"/>
          </a:xfrm>
          <a:prstGeom prst="ellipse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9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AEF74C-A2DD-41CE-A3B3-00FEE11812E1}"/>
              </a:ext>
            </a:extLst>
          </p:cNvPr>
          <p:cNvSpPr/>
          <p:nvPr/>
        </p:nvSpPr>
        <p:spPr>
          <a:xfrm>
            <a:off x="761253" y="353987"/>
            <a:ext cx="431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42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专利的新颖性：现有技术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86A21D9F-FC8C-4A72-AEE3-25CBB08F47D5}"/>
              </a:ext>
            </a:extLst>
          </p:cNvPr>
          <p:cNvSpPr txBox="1"/>
          <p:nvPr/>
        </p:nvSpPr>
        <p:spPr>
          <a:xfrm>
            <a:off x="761253" y="993775"/>
            <a:ext cx="11202148" cy="58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现有技术指申请日以前在国内外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75BB00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为公众所知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的技术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541799F-0980-4C55-A0F2-C894D81E14AC}"/>
              </a:ext>
            </a:extLst>
          </p:cNvPr>
          <p:cNvGrpSpPr/>
          <p:nvPr/>
        </p:nvGrpSpPr>
        <p:grpSpPr>
          <a:xfrm>
            <a:off x="974155" y="2746375"/>
            <a:ext cx="10243690" cy="3329428"/>
            <a:chOff x="1427275" y="2905330"/>
            <a:chExt cx="10243690" cy="3329428"/>
          </a:xfrm>
        </p:grpSpPr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xmlns="" id="{5D93FD41-2151-47DD-8122-2AFD6111D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7275" y="5515197"/>
              <a:ext cx="8724900" cy="1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4A6646CA-5803-453D-8E71-B1ECB51E8C89}"/>
                </a:ext>
              </a:extLst>
            </p:cNvPr>
            <p:cNvSpPr/>
            <p:nvPr/>
          </p:nvSpPr>
          <p:spPr>
            <a:xfrm>
              <a:off x="7904275" y="5019899"/>
              <a:ext cx="990597" cy="990597"/>
            </a:xfrm>
            <a:prstGeom prst="ellipse">
              <a:avLst/>
            </a:prstGeom>
            <a:solidFill>
              <a:srgbClr val="75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微软雅黑 Light"/>
                  <a:cs typeface="+mn-cs"/>
                </a:rPr>
                <a:t>Date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cxnSp>
          <p:nvCxnSpPr>
            <p:cNvPr id="8" name="连接符: 肘形 7">
              <a:extLst>
                <a:ext uri="{FF2B5EF4-FFF2-40B4-BE49-F238E27FC236}">
                  <a16:creationId xmlns:a16="http://schemas.microsoft.com/office/drawing/2014/main" xmlns="" id="{3B05FBCD-1285-44EE-BC09-220CEC65087F}"/>
                </a:ext>
              </a:extLst>
            </p:cNvPr>
            <p:cNvCxnSpPr>
              <a:cxnSpLocks/>
              <a:stCxn id="6" idx="4"/>
            </p:cNvCxnSpPr>
            <p:nvPr/>
          </p:nvCxnSpPr>
          <p:spPr>
            <a:xfrm rot="5400000">
              <a:off x="7011094" y="4846278"/>
              <a:ext cx="224263" cy="2552698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AB2CF9D9-E8E1-4BBD-862F-FE54403DB754}"/>
                </a:ext>
              </a:extLst>
            </p:cNvPr>
            <p:cNvSpPr txBox="1"/>
            <p:nvPr/>
          </p:nvSpPr>
          <p:spPr>
            <a:xfrm>
              <a:off x="5821225" y="5810439"/>
              <a:ext cx="1951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/>
                  <a:ea typeface="微软雅黑 Light"/>
                  <a:cs typeface="+mn-cs"/>
                </a:rPr>
                <a:t>2020-01-01 </a:t>
              </a: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/>
                  <a:ea typeface="微软雅黑 Light"/>
                  <a:cs typeface="+mn-cs"/>
                </a:rPr>
                <a:t>申请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D061C804-5EF5-4CC1-A063-BEF8FF329FE7}"/>
                </a:ext>
              </a:extLst>
            </p:cNvPr>
            <p:cNvSpPr/>
            <p:nvPr/>
          </p:nvSpPr>
          <p:spPr>
            <a:xfrm>
              <a:off x="1524000" y="3736975"/>
              <a:ext cx="6248400" cy="533300"/>
            </a:xfrm>
            <a:prstGeom prst="roundRect">
              <a:avLst/>
            </a:prstGeom>
            <a:solidFill>
              <a:srgbClr val="75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现有技术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xmlns="" id="{C0352E0A-F009-48B7-8B84-C92817BE419E}"/>
                </a:ext>
              </a:extLst>
            </p:cNvPr>
            <p:cNvCxnSpPr>
              <a:stCxn id="6" idx="0"/>
            </p:cNvCxnSpPr>
            <p:nvPr/>
          </p:nvCxnSpPr>
          <p:spPr>
            <a:xfrm flipH="1" flipV="1">
              <a:off x="8399573" y="3323667"/>
              <a:ext cx="1" cy="169623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xmlns="" id="{DB8F899B-3588-4D36-84CE-7A2A146A62B8}"/>
                </a:ext>
              </a:extLst>
            </p:cNvPr>
            <p:cNvSpPr/>
            <p:nvPr/>
          </p:nvSpPr>
          <p:spPr>
            <a:xfrm>
              <a:off x="1573262" y="4506149"/>
              <a:ext cx="6826313" cy="734280"/>
            </a:xfrm>
            <a:custGeom>
              <a:avLst/>
              <a:gdLst>
                <a:gd name="connsiteX0" fmla="*/ 0 w 6826313"/>
                <a:gd name="connsiteY0" fmla="*/ 344971 h 734280"/>
                <a:gd name="connsiteX1" fmla="*/ 1367073 w 6826313"/>
                <a:gd name="connsiteY1" fmla="*/ 19046 h 734280"/>
                <a:gd name="connsiteX2" fmla="*/ 3032911 w 6826313"/>
                <a:gd name="connsiteY2" fmla="*/ 734270 h 734280"/>
                <a:gd name="connsiteX3" fmla="*/ 4001632 w 6826313"/>
                <a:gd name="connsiteY3" fmla="*/ 939 h 734280"/>
                <a:gd name="connsiteX4" fmla="*/ 5169529 w 6826313"/>
                <a:gd name="connsiteY4" fmla="*/ 571308 h 734280"/>
                <a:gd name="connsiteX5" fmla="*/ 6092982 w 6826313"/>
                <a:gd name="connsiteY5" fmla="*/ 163902 h 734280"/>
                <a:gd name="connsiteX6" fmla="*/ 6826313 w 6826313"/>
                <a:gd name="connsiteY6" fmla="*/ 91474 h 734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6313" h="734280">
                  <a:moveTo>
                    <a:pt x="0" y="344971"/>
                  </a:moveTo>
                  <a:cubicBezTo>
                    <a:pt x="430794" y="149567"/>
                    <a:pt x="861588" y="-45837"/>
                    <a:pt x="1367073" y="19046"/>
                  </a:cubicBezTo>
                  <a:cubicBezTo>
                    <a:pt x="1872558" y="83929"/>
                    <a:pt x="2593818" y="737288"/>
                    <a:pt x="3032911" y="734270"/>
                  </a:cubicBezTo>
                  <a:cubicBezTo>
                    <a:pt x="3472004" y="731252"/>
                    <a:pt x="3645529" y="28099"/>
                    <a:pt x="4001632" y="939"/>
                  </a:cubicBezTo>
                  <a:cubicBezTo>
                    <a:pt x="4357735" y="-26221"/>
                    <a:pt x="4820971" y="544148"/>
                    <a:pt x="5169529" y="571308"/>
                  </a:cubicBezTo>
                  <a:cubicBezTo>
                    <a:pt x="5518087" y="598468"/>
                    <a:pt x="5816851" y="243874"/>
                    <a:pt x="6092982" y="163902"/>
                  </a:cubicBezTo>
                  <a:cubicBezTo>
                    <a:pt x="6369113" y="83930"/>
                    <a:pt x="6597713" y="87702"/>
                    <a:pt x="6826313" y="91474"/>
                  </a:cubicBezTo>
                </a:path>
              </a:pathLst>
            </a:cu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9FC38B66-AB16-4222-958A-C4B3CAABF0C1}"/>
                </a:ext>
              </a:extLst>
            </p:cNvPr>
            <p:cNvSpPr txBox="1"/>
            <p:nvPr/>
          </p:nvSpPr>
          <p:spPr>
            <a:xfrm>
              <a:off x="7716036" y="2905330"/>
              <a:ext cx="39549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申请日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（有优先权的，指优先权日）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A6C14A33-AE38-4D9F-B64D-A14519BDD0D4}"/>
                </a:ext>
              </a:extLst>
            </p:cNvPr>
            <p:cNvSpPr txBox="1"/>
            <p:nvPr/>
          </p:nvSpPr>
          <p:spPr>
            <a:xfrm>
              <a:off x="10515600" y="5315142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Medium" panose="020B0600000000000000"/>
                  <a:ea typeface="微软雅黑 Light"/>
                  <a:cs typeface="+mn-cs"/>
                </a:rPr>
                <a:t>Time</a:t>
              </a: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Medium" panose="020B0600000000000000"/>
                <a:ea typeface="微软雅黑 Ligh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1834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5C3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tSnap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6EA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1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tSnap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1770</TotalTime>
  <Words>1983</Words>
  <Application>Microsoft Office PowerPoint</Application>
  <PresentationFormat>自定义</PresentationFormat>
  <Paragraphs>354</Paragraphs>
  <Slides>44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44</vt:i4>
      </vt:variant>
    </vt:vector>
  </HeadingPairs>
  <TitlesOfParts>
    <vt:vector size="69" baseType="lpstr">
      <vt:lpstr>Arial MT</vt:lpstr>
      <vt:lpstr>MS PGothic</vt:lpstr>
      <vt:lpstr>DengXian</vt:lpstr>
      <vt:lpstr>DengXian</vt:lpstr>
      <vt:lpstr>等线 Light</vt:lpstr>
      <vt:lpstr>黑体</vt:lpstr>
      <vt:lpstr>华文黑体</vt:lpstr>
      <vt:lpstr>思源黑体 CN Bold</vt:lpstr>
      <vt:lpstr>思源黑体 CN Medium</vt:lpstr>
      <vt:lpstr>思源黑体 CN Normal</vt:lpstr>
      <vt:lpstr>思源黑体 CN Regular</vt:lpstr>
      <vt:lpstr>思源黑体 ExtraLight</vt:lpstr>
      <vt:lpstr>思源黑体 Medium</vt:lpstr>
      <vt:lpstr>宋体</vt:lpstr>
      <vt:lpstr>宋体</vt:lpstr>
      <vt:lpstr>Microsoft YaHei</vt:lpstr>
      <vt:lpstr>Microsoft YaHei</vt:lpstr>
      <vt:lpstr>微软雅黑 Light</vt:lpstr>
      <vt:lpstr>Arial</vt:lpstr>
      <vt:lpstr>Arial Black</vt:lpstr>
      <vt:lpstr>Calibri Light</vt:lpstr>
      <vt:lpstr>Times New Roman</vt:lpstr>
      <vt:lpstr>Office 主题​​</vt:lpstr>
      <vt:lpstr>PatSnap</vt:lpstr>
      <vt:lpstr>PatSnap​​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 Peter</dc:creator>
  <cp:lastModifiedBy>文芳</cp:lastModifiedBy>
  <cp:revision>3</cp:revision>
  <dcterms:created xsi:type="dcterms:W3CDTF">2018-09-13T06:26:55Z</dcterms:created>
  <dcterms:modified xsi:type="dcterms:W3CDTF">2023-06-07T07:44:24Z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2017-02-05T00:00:00Z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2018-09-13T00:00:00Z</vt:filetime>
  </property>
</Properties>
</file>